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0" r:id="rId5"/>
  </p:sldMasterIdLst>
  <p:notesMasterIdLst>
    <p:notesMasterId r:id="rId21"/>
  </p:notesMasterIdLst>
  <p:sldIdLst>
    <p:sldId id="269" r:id="rId6"/>
    <p:sldId id="263" r:id="rId7"/>
    <p:sldId id="296" r:id="rId8"/>
    <p:sldId id="266" r:id="rId9"/>
    <p:sldId id="314" r:id="rId10"/>
    <p:sldId id="264" r:id="rId11"/>
    <p:sldId id="316" r:id="rId12"/>
    <p:sldId id="265" r:id="rId13"/>
    <p:sldId id="318" r:id="rId14"/>
    <p:sldId id="267" r:id="rId15"/>
    <p:sldId id="320" r:id="rId16"/>
    <p:sldId id="268" r:id="rId17"/>
    <p:sldId id="322" r:id="rId18"/>
    <p:sldId id="271" r:id="rId19"/>
    <p:sldId id="323"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3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i Tyvi" userId="5abe1542-e6ae-49a8-8d6f-8088fa72334c" providerId="ADAL" clId="{CA495108-AF8B-47DC-BCC8-EC266EA22BCE}"/>
    <pc:docChg chg="modSld">
      <pc:chgData name="Sini Tyvi" userId="5abe1542-e6ae-49a8-8d6f-8088fa72334c" providerId="ADAL" clId="{CA495108-AF8B-47DC-BCC8-EC266EA22BCE}" dt="2024-01-05T13:54:28.346" v="11" actId="20577"/>
      <pc:docMkLst>
        <pc:docMk/>
      </pc:docMkLst>
      <pc:sldChg chg="modSp mod">
        <pc:chgData name="Sini Tyvi" userId="5abe1542-e6ae-49a8-8d6f-8088fa72334c" providerId="ADAL" clId="{CA495108-AF8B-47DC-BCC8-EC266EA22BCE}" dt="2024-01-05T13:53:00.530" v="0"/>
        <pc:sldMkLst>
          <pc:docMk/>
          <pc:sldMk cId="4145207971" sldId="263"/>
        </pc:sldMkLst>
        <pc:spChg chg="mod">
          <ac:chgData name="Sini Tyvi" userId="5abe1542-e6ae-49a8-8d6f-8088fa72334c" providerId="ADAL" clId="{CA495108-AF8B-47DC-BCC8-EC266EA22BCE}" dt="2024-01-05T13:53:00.530" v="0"/>
          <ac:spMkLst>
            <pc:docMk/>
            <pc:sldMk cId="4145207971" sldId="263"/>
            <ac:spMk id="7" creationId="{8196EDB2-40C1-4D28-BA9F-F3CEDC6A6BA0}"/>
          </ac:spMkLst>
        </pc:spChg>
      </pc:sldChg>
      <pc:sldChg chg="modSp mod">
        <pc:chgData name="Sini Tyvi" userId="5abe1542-e6ae-49a8-8d6f-8088fa72334c" providerId="ADAL" clId="{CA495108-AF8B-47DC-BCC8-EC266EA22BCE}" dt="2024-01-05T13:53:49.046" v="2"/>
        <pc:sldMkLst>
          <pc:docMk/>
          <pc:sldMk cId="120436379" sldId="264"/>
        </pc:sldMkLst>
        <pc:spChg chg="mod">
          <ac:chgData name="Sini Tyvi" userId="5abe1542-e6ae-49a8-8d6f-8088fa72334c" providerId="ADAL" clId="{CA495108-AF8B-47DC-BCC8-EC266EA22BCE}" dt="2024-01-05T13:53:49.046" v="2"/>
          <ac:spMkLst>
            <pc:docMk/>
            <pc:sldMk cId="120436379" sldId="264"/>
            <ac:spMk id="7" creationId="{8196EDB2-40C1-4D28-BA9F-F3CEDC6A6BA0}"/>
          </ac:spMkLst>
        </pc:spChg>
      </pc:sldChg>
      <pc:sldChg chg="modSp mod">
        <pc:chgData name="Sini Tyvi" userId="5abe1542-e6ae-49a8-8d6f-8088fa72334c" providerId="ADAL" clId="{CA495108-AF8B-47DC-BCC8-EC266EA22BCE}" dt="2024-01-05T13:54:03.327" v="3"/>
        <pc:sldMkLst>
          <pc:docMk/>
          <pc:sldMk cId="4107300263" sldId="265"/>
        </pc:sldMkLst>
        <pc:spChg chg="mod">
          <ac:chgData name="Sini Tyvi" userId="5abe1542-e6ae-49a8-8d6f-8088fa72334c" providerId="ADAL" clId="{CA495108-AF8B-47DC-BCC8-EC266EA22BCE}" dt="2024-01-05T13:54:03.327" v="3"/>
          <ac:spMkLst>
            <pc:docMk/>
            <pc:sldMk cId="4107300263" sldId="265"/>
            <ac:spMk id="7" creationId="{8196EDB2-40C1-4D28-BA9F-F3CEDC6A6BA0}"/>
          </ac:spMkLst>
        </pc:spChg>
      </pc:sldChg>
      <pc:sldChg chg="modSp mod">
        <pc:chgData name="Sini Tyvi" userId="5abe1542-e6ae-49a8-8d6f-8088fa72334c" providerId="ADAL" clId="{CA495108-AF8B-47DC-BCC8-EC266EA22BCE}" dt="2024-01-05T13:53:13.813" v="1"/>
        <pc:sldMkLst>
          <pc:docMk/>
          <pc:sldMk cId="28397224" sldId="266"/>
        </pc:sldMkLst>
        <pc:spChg chg="mod">
          <ac:chgData name="Sini Tyvi" userId="5abe1542-e6ae-49a8-8d6f-8088fa72334c" providerId="ADAL" clId="{CA495108-AF8B-47DC-BCC8-EC266EA22BCE}" dt="2024-01-05T13:53:13.813" v="1"/>
          <ac:spMkLst>
            <pc:docMk/>
            <pc:sldMk cId="28397224" sldId="266"/>
            <ac:spMk id="7" creationId="{8196EDB2-40C1-4D28-BA9F-F3CEDC6A6BA0}"/>
          </ac:spMkLst>
        </pc:spChg>
      </pc:sldChg>
      <pc:sldChg chg="modSp mod">
        <pc:chgData name="Sini Tyvi" userId="5abe1542-e6ae-49a8-8d6f-8088fa72334c" providerId="ADAL" clId="{CA495108-AF8B-47DC-BCC8-EC266EA22BCE}" dt="2024-01-05T13:54:23.120" v="4"/>
        <pc:sldMkLst>
          <pc:docMk/>
          <pc:sldMk cId="3157994914" sldId="267"/>
        </pc:sldMkLst>
        <pc:spChg chg="mod">
          <ac:chgData name="Sini Tyvi" userId="5abe1542-e6ae-49a8-8d6f-8088fa72334c" providerId="ADAL" clId="{CA495108-AF8B-47DC-BCC8-EC266EA22BCE}" dt="2024-01-05T13:54:23.120" v="4"/>
          <ac:spMkLst>
            <pc:docMk/>
            <pc:sldMk cId="3157994914" sldId="267"/>
            <ac:spMk id="7" creationId="{8196EDB2-40C1-4D28-BA9F-F3CEDC6A6BA0}"/>
          </ac:spMkLst>
        </pc:spChg>
      </pc:sldChg>
      <pc:sldChg chg="modSp mod">
        <pc:chgData name="Sini Tyvi" userId="5abe1542-e6ae-49a8-8d6f-8088fa72334c" providerId="ADAL" clId="{CA495108-AF8B-47DC-BCC8-EC266EA22BCE}" dt="2024-01-05T13:54:28.346" v="11" actId="20577"/>
        <pc:sldMkLst>
          <pc:docMk/>
          <pc:sldMk cId="1598947425" sldId="268"/>
        </pc:sldMkLst>
        <pc:spChg chg="mod">
          <ac:chgData name="Sini Tyvi" userId="5abe1542-e6ae-49a8-8d6f-8088fa72334c" providerId="ADAL" clId="{CA495108-AF8B-47DC-BCC8-EC266EA22BCE}" dt="2024-01-05T13:54:28.346" v="11" actId="20577"/>
          <ac:spMkLst>
            <pc:docMk/>
            <pc:sldMk cId="1598947425" sldId="268"/>
            <ac:spMk id="7" creationId="{8196EDB2-40C1-4D28-BA9F-F3CEDC6A6BA0}"/>
          </ac:spMkLst>
        </pc:spChg>
      </pc:sldChg>
    </pc:docChg>
  </pc:docChgLst>
  <pc:docChgLst>
    <pc:chgData name="Sini Tyvi" userId="5abe1542-e6ae-49a8-8d6f-8088fa72334c" providerId="ADAL" clId="{4BE5FC7C-B4EE-46C4-B484-8D47F6D532D3}"/>
    <pc:docChg chg="undo custSel addSld delSld modSld sldOrd modMainMaster">
      <pc:chgData name="Sini Tyvi" userId="5abe1542-e6ae-49a8-8d6f-8088fa72334c" providerId="ADAL" clId="{4BE5FC7C-B4EE-46C4-B484-8D47F6D532D3}" dt="2023-12-14T19:13:43.039" v="381" actId="20577"/>
      <pc:docMkLst>
        <pc:docMk/>
      </pc:docMkLst>
      <pc:sldChg chg="modSp mod">
        <pc:chgData name="Sini Tyvi" userId="5abe1542-e6ae-49a8-8d6f-8088fa72334c" providerId="ADAL" clId="{4BE5FC7C-B4EE-46C4-B484-8D47F6D532D3}" dt="2023-12-14T16:19:46.806" v="149" actId="1076"/>
        <pc:sldMkLst>
          <pc:docMk/>
          <pc:sldMk cId="4145207971" sldId="263"/>
        </pc:sldMkLst>
        <pc:spChg chg="mod">
          <ac:chgData name="Sini Tyvi" userId="5abe1542-e6ae-49a8-8d6f-8088fa72334c" providerId="ADAL" clId="{4BE5FC7C-B4EE-46C4-B484-8D47F6D532D3}" dt="2023-12-14T15:00:57.126" v="12" actId="27636"/>
          <ac:spMkLst>
            <pc:docMk/>
            <pc:sldMk cId="4145207971" sldId="263"/>
            <ac:spMk id="7" creationId="{8196EDB2-40C1-4D28-BA9F-F3CEDC6A6BA0}"/>
          </ac:spMkLst>
        </pc:spChg>
        <pc:picChg chg="mod">
          <ac:chgData name="Sini Tyvi" userId="5abe1542-e6ae-49a8-8d6f-8088fa72334c" providerId="ADAL" clId="{4BE5FC7C-B4EE-46C4-B484-8D47F6D532D3}" dt="2023-12-14T16:19:46.806" v="149" actId="1076"/>
          <ac:picMkLst>
            <pc:docMk/>
            <pc:sldMk cId="4145207971" sldId="263"/>
            <ac:picMk id="2" creationId="{E7EAA9E8-B201-8861-13CF-5923E50CA438}"/>
          </ac:picMkLst>
        </pc:picChg>
      </pc:sldChg>
      <pc:sldChg chg="addSp delSp modSp mod">
        <pc:chgData name="Sini Tyvi" userId="5abe1542-e6ae-49a8-8d6f-8088fa72334c" providerId="ADAL" clId="{4BE5FC7C-B4EE-46C4-B484-8D47F6D532D3}" dt="2023-12-14T16:23:53.715" v="183" actId="20577"/>
        <pc:sldMkLst>
          <pc:docMk/>
          <pc:sldMk cId="120436379" sldId="264"/>
        </pc:sldMkLst>
        <pc:spChg chg="mod">
          <ac:chgData name="Sini Tyvi" userId="5abe1542-e6ae-49a8-8d6f-8088fa72334c" providerId="ADAL" clId="{4BE5FC7C-B4EE-46C4-B484-8D47F6D532D3}" dt="2023-12-14T16:23:53.715" v="183" actId="20577"/>
          <ac:spMkLst>
            <pc:docMk/>
            <pc:sldMk cId="120436379" sldId="264"/>
            <ac:spMk id="7" creationId="{8196EDB2-40C1-4D28-BA9F-F3CEDC6A6BA0}"/>
          </ac:spMkLst>
        </pc:spChg>
        <pc:picChg chg="add mod">
          <ac:chgData name="Sini Tyvi" userId="5abe1542-e6ae-49a8-8d6f-8088fa72334c" providerId="ADAL" clId="{4BE5FC7C-B4EE-46C4-B484-8D47F6D532D3}" dt="2023-12-14T16:20:04.427" v="155"/>
          <ac:picMkLst>
            <pc:docMk/>
            <pc:sldMk cId="120436379" sldId="264"/>
            <ac:picMk id="2" creationId="{F056D1E1-E97F-8EED-C8D5-6D203F6368BE}"/>
          </ac:picMkLst>
        </pc:picChg>
        <pc:picChg chg="del">
          <ac:chgData name="Sini Tyvi" userId="5abe1542-e6ae-49a8-8d6f-8088fa72334c" providerId="ADAL" clId="{4BE5FC7C-B4EE-46C4-B484-8D47F6D532D3}" dt="2023-12-14T16:20:03.845" v="154" actId="478"/>
          <ac:picMkLst>
            <pc:docMk/>
            <pc:sldMk cId="120436379" sldId="264"/>
            <ac:picMk id="3" creationId="{4E21611C-8657-9A9E-F5EF-658A782B2791}"/>
          </ac:picMkLst>
        </pc:picChg>
      </pc:sldChg>
      <pc:sldChg chg="addSp delSp modSp mod">
        <pc:chgData name="Sini Tyvi" userId="5abe1542-e6ae-49a8-8d6f-8088fa72334c" providerId="ADAL" clId="{4BE5FC7C-B4EE-46C4-B484-8D47F6D532D3}" dt="2023-12-14T16:20:09.579" v="157"/>
        <pc:sldMkLst>
          <pc:docMk/>
          <pc:sldMk cId="4107300263" sldId="265"/>
        </pc:sldMkLst>
        <pc:spChg chg="mod">
          <ac:chgData name="Sini Tyvi" userId="5abe1542-e6ae-49a8-8d6f-8088fa72334c" providerId="ADAL" clId="{4BE5FC7C-B4EE-46C4-B484-8D47F6D532D3}" dt="2023-12-14T15:03:37.512" v="14"/>
          <ac:spMkLst>
            <pc:docMk/>
            <pc:sldMk cId="4107300263" sldId="265"/>
            <ac:spMk id="7" creationId="{8196EDB2-40C1-4D28-BA9F-F3CEDC6A6BA0}"/>
          </ac:spMkLst>
        </pc:spChg>
        <pc:picChg chg="add mod">
          <ac:chgData name="Sini Tyvi" userId="5abe1542-e6ae-49a8-8d6f-8088fa72334c" providerId="ADAL" clId="{4BE5FC7C-B4EE-46C4-B484-8D47F6D532D3}" dt="2023-12-14T16:20:09.579" v="157"/>
          <ac:picMkLst>
            <pc:docMk/>
            <pc:sldMk cId="4107300263" sldId="265"/>
            <ac:picMk id="2" creationId="{3F4BD5B7-5932-EE09-752F-39024B30E83C}"/>
          </ac:picMkLst>
        </pc:picChg>
        <pc:picChg chg="del">
          <ac:chgData name="Sini Tyvi" userId="5abe1542-e6ae-49a8-8d6f-8088fa72334c" providerId="ADAL" clId="{4BE5FC7C-B4EE-46C4-B484-8D47F6D532D3}" dt="2023-12-14T16:20:08.871" v="156" actId="478"/>
          <ac:picMkLst>
            <pc:docMk/>
            <pc:sldMk cId="4107300263" sldId="265"/>
            <ac:picMk id="3" creationId="{2B192111-D0A1-667E-58DB-0F409B90C1EF}"/>
          </ac:picMkLst>
        </pc:picChg>
      </pc:sldChg>
      <pc:sldChg chg="addSp delSp modSp mod">
        <pc:chgData name="Sini Tyvi" userId="5abe1542-e6ae-49a8-8d6f-8088fa72334c" providerId="ADAL" clId="{4BE5FC7C-B4EE-46C4-B484-8D47F6D532D3}" dt="2023-12-14T16:19:56.983" v="153"/>
        <pc:sldMkLst>
          <pc:docMk/>
          <pc:sldMk cId="28397224" sldId="266"/>
        </pc:sldMkLst>
        <pc:picChg chg="add mod">
          <ac:chgData name="Sini Tyvi" userId="5abe1542-e6ae-49a8-8d6f-8088fa72334c" providerId="ADAL" clId="{4BE5FC7C-B4EE-46C4-B484-8D47F6D532D3}" dt="2023-12-14T16:19:56.983" v="153"/>
          <ac:picMkLst>
            <pc:docMk/>
            <pc:sldMk cId="28397224" sldId="266"/>
            <ac:picMk id="2" creationId="{EA8460AD-D4C8-9F8B-91B6-2FE666AD0026}"/>
          </ac:picMkLst>
        </pc:picChg>
        <pc:picChg chg="del">
          <ac:chgData name="Sini Tyvi" userId="5abe1542-e6ae-49a8-8d6f-8088fa72334c" providerId="ADAL" clId="{4BE5FC7C-B4EE-46C4-B484-8D47F6D532D3}" dt="2023-12-14T16:19:55.867" v="152" actId="478"/>
          <ac:picMkLst>
            <pc:docMk/>
            <pc:sldMk cId="28397224" sldId="266"/>
            <ac:picMk id="3" creationId="{7FB510FB-04C2-D07C-CEBF-A62740801081}"/>
          </ac:picMkLst>
        </pc:picChg>
      </pc:sldChg>
      <pc:sldChg chg="addSp delSp modSp mod">
        <pc:chgData name="Sini Tyvi" userId="5abe1542-e6ae-49a8-8d6f-8088fa72334c" providerId="ADAL" clId="{4BE5FC7C-B4EE-46C4-B484-8D47F6D532D3}" dt="2023-12-14T16:20:13.497" v="159"/>
        <pc:sldMkLst>
          <pc:docMk/>
          <pc:sldMk cId="3157994914" sldId="267"/>
        </pc:sldMkLst>
        <pc:spChg chg="mod">
          <ac:chgData name="Sini Tyvi" userId="5abe1542-e6ae-49a8-8d6f-8088fa72334c" providerId="ADAL" clId="{4BE5FC7C-B4EE-46C4-B484-8D47F6D532D3}" dt="2023-12-14T15:04:17.875" v="36" actId="20577"/>
          <ac:spMkLst>
            <pc:docMk/>
            <pc:sldMk cId="3157994914" sldId="267"/>
            <ac:spMk id="7" creationId="{8196EDB2-40C1-4D28-BA9F-F3CEDC6A6BA0}"/>
          </ac:spMkLst>
        </pc:spChg>
        <pc:picChg chg="add mod">
          <ac:chgData name="Sini Tyvi" userId="5abe1542-e6ae-49a8-8d6f-8088fa72334c" providerId="ADAL" clId="{4BE5FC7C-B4EE-46C4-B484-8D47F6D532D3}" dt="2023-12-14T16:20:13.497" v="159"/>
          <ac:picMkLst>
            <pc:docMk/>
            <pc:sldMk cId="3157994914" sldId="267"/>
            <ac:picMk id="2" creationId="{7A9F212C-DDC0-8329-9865-3C68870956F0}"/>
          </ac:picMkLst>
        </pc:picChg>
        <pc:picChg chg="del">
          <ac:chgData name="Sini Tyvi" userId="5abe1542-e6ae-49a8-8d6f-8088fa72334c" providerId="ADAL" clId="{4BE5FC7C-B4EE-46C4-B484-8D47F6D532D3}" dt="2023-12-14T16:20:12.909" v="158" actId="478"/>
          <ac:picMkLst>
            <pc:docMk/>
            <pc:sldMk cId="3157994914" sldId="267"/>
            <ac:picMk id="3" creationId="{DEFF5D83-BBB7-5314-ADF0-087866F69822}"/>
          </ac:picMkLst>
        </pc:picChg>
        <pc:picChg chg="mod">
          <ac:chgData name="Sini Tyvi" userId="5abe1542-e6ae-49a8-8d6f-8088fa72334c" providerId="ADAL" clId="{4BE5FC7C-B4EE-46C4-B484-8D47F6D532D3}" dt="2023-12-13T19:44:21.993" v="5" actId="962"/>
          <ac:picMkLst>
            <pc:docMk/>
            <pc:sldMk cId="3157994914" sldId="267"/>
            <ac:picMk id="6" creationId="{9C77F401-63B9-4E97-8C0A-E670450C3B30}"/>
          </ac:picMkLst>
        </pc:picChg>
      </pc:sldChg>
      <pc:sldChg chg="addSp delSp modSp mod">
        <pc:chgData name="Sini Tyvi" userId="5abe1542-e6ae-49a8-8d6f-8088fa72334c" providerId="ADAL" clId="{4BE5FC7C-B4EE-46C4-B484-8D47F6D532D3}" dt="2023-12-14T16:20:17.906" v="161"/>
        <pc:sldMkLst>
          <pc:docMk/>
          <pc:sldMk cId="1598947425" sldId="268"/>
        </pc:sldMkLst>
        <pc:picChg chg="add mod">
          <ac:chgData name="Sini Tyvi" userId="5abe1542-e6ae-49a8-8d6f-8088fa72334c" providerId="ADAL" clId="{4BE5FC7C-B4EE-46C4-B484-8D47F6D532D3}" dt="2023-12-14T16:20:17.906" v="161"/>
          <ac:picMkLst>
            <pc:docMk/>
            <pc:sldMk cId="1598947425" sldId="268"/>
            <ac:picMk id="2" creationId="{473AFC30-07DE-6BB0-B904-5539C3553338}"/>
          </ac:picMkLst>
        </pc:picChg>
        <pc:picChg chg="del">
          <ac:chgData name="Sini Tyvi" userId="5abe1542-e6ae-49a8-8d6f-8088fa72334c" providerId="ADAL" clId="{4BE5FC7C-B4EE-46C4-B484-8D47F6D532D3}" dt="2023-12-14T16:20:16.460" v="160" actId="478"/>
          <ac:picMkLst>
            <pc:docMk/>
            <pc:sldMk cId="1598947425" sldId="268"/>
            <ac:picMk id="5" creationId="{FC8B2012-AD98-EBB7-3826-7E4A26844D36}"/>
          </ac:picMkLst>
        </pc:picChg>
      </pc:sldChg>
      <pc:sldChg chg="new del ord">
        <pc:chgData name="Sini Tyvi" userId="5abe1542-e6ae-49a8-8d6f-8088fa72334c" providerId="ADAL" clId="{4BE5FC7C-B4EE-46C4-B484-8D47F6D532D3}" dt="2023-12-14T16:09:16.727" v="44" actId="47"/>
        <pc:sldMkLst>
          <pc:docMk/>
          <pc:sldMk cId="1315605459" sldId="272"/>
        </pc:sldMkLst>
      </pc:sldChg>
      <pc:sldChg chg="add del">
        <pc:chgData name="Sini Tyvi" userId="5abe1542-e6ae-49a8-8d6f-8088fa72334c" providerId="ADAL" clId="{4BE5FC7C-B4EE-46C4-B484-8D47F6D532D3}" dt="2023-12-14T16:08:12.643" v="40" actId="47"/>
        <pc:sldMkLst>
          <pc:docMk/>
          <pc:sldMk cId="758379925" sldId="273"/>
        </pc:sldMkLst>
      </pc:sldChg>
      <pc:sldChg chg="addSp delSp modSp add mod ord">
        <pc:chgData name="Sini Tyvi" userId="5abe1542-e6ae-49a8-8d6f-8088fa72334c" providerId="ADAL" clId="{4BE5FC7C-B4EE-46C4-B484-8D47F6D532D3}" dt="2023-12-14T19:10:13.215" v="348" actId="207"/>
        <pc:sldMkLst>
          <pc:docMk/>
          <pc:sldMk cId="811017286" sldId="296"/>
        </pc:sldMkLst>
        <pc:spChg chg="mod">
          <ac:chgData name="Sini Tyvi" userId="5abe1542-e6ae-49a8-8d6f-8088fa72334c" providerId="ADAL" clId="{4BE5FC7C-B4EE-46C4-B484-8D47F6D532D3}" dt="2023-12-14T19:10:13.215" v="348" actId="207"/>
          <ac:spMkLst>
            <pc:docMk/>
            <pc:sldMk cId="811017286" sldId="296"/>
            <ac:spMk id="4" creationId="{C4BDEC8C-E979-9B4A-AD32-DB2248EB1E59}"/>
          </ac:spMkLst>
        </pc:spChg>
        <pc:spChg chg="mod">
          <ac:chgData name="Sini Tyvi" userId="5abe1542-e6ae-49a8-8d6f-8088fa72334c" providerId="ADAL" clId="{4BE5FC7C-B4EE-46C4-B484-8D47F6D532D3}" dt="2023-12-14T16:18:57.047" v="146" actId="27636"/>
          <ac:spMkLst>
            <pc:docMk/>
            <pc:sldMk cId="811017286" sldId="296"/>
            <ac:spMk id="10" creationId="{2F08F937-7B59-C34C-A3E1-EACF320A054D}"/>
          </ac:spMkLst>
        </pc:spChg>
        <pc:picChg chg="add del mod">
          <ac:chgData name="Sini Tyvi" userId="5abe1542-e6ae-49a8-8d6f-8088fa72334c" providerId="ADAL" clId="{4BE5FC7C-B4EE-46C4-B484-8D47F6D532D3}" dt="2023-12-14T16:19:51" v="150" actId="478"/>
          <ac:picMkLst>
            <pc:docMk/>
            <pc:sldMk cId="811017286" sldId="296"/>
            <ac:picMk id="2" creationId="{38414C2F-528C-C182-19F8-B19FA32DB67A}"/>
          </ac:picMkLst>
        </pc:picChg>
        <pc:picChg chg="add mod">
          <ac:chgData name="Sini Tyvi" userId="5abe1542-e6ae-49a8-8d6f-8088fa72334c" providerId="ADAL" clId="{4BE5FC7C-B4EE-46C4-B484-8D47F6D532D3}" dt="2023-12-14T16:19:51.647" v="151"/>
          <ac:picMkLst>
            <pc:docMk/>
            <pc:sldMk cId="811017286" sldId="296"/>
            <ac:picMk id="3" creationId="{2F98BC3D-5F11-7748-E5D1-9EF46BA8A052}"/>
          </ac:picMkLst>
        </pc:picChg>
      </pc:sldChg>
      <pc:sldChg chg="modSp add mod">
        <pc:chgData name="Sini Tyvi" userId="5abe1542-e6ae-49a8-8d6f-8088fa72334c" providerId="ADAL" clId="{4BE5FC7C-B4EE-46C4-B484-8D47F6D532D3}" dt="2023-12-14T19:06:33.074" v="325" actId="404"/>
        <pc:sldMkLst>
          <pc:docMk/>
          <pc:sldMk cId="2038684615" sldId="312"/>
        </pc:sldMkLst>
        <pc:spChg chg="mod">
          <ac:chgData name="Sini Tyvi" userId="5abe1542-e6ae-49a8-8d6f-8088fa72334c" providerId="ADAL" clId="{4BE5FC7C-B4EE-46C4-B484-8D47F6D532D3}" dt="2023-12-14T16:11:16.679" v="72" actId="14100"/>
          <ac:spMkLst>
            <pc:docMk/>
            <pc:sldMk cId="2038684615" sldId="312"/>
            <ac:spMk id="2" creationId="{290695AE-734C-127D-6044-24A0D602E85F}"/>
          </ac:spMkLst>
        </pc:spChg>
        <pc:spChg chg="mod">
          <ac:chgData name="Sini Tyvi" userId="5abe1542-e6ae-49a8-8d6f-8088fa72334c" providerId="ADAL" clId="{4BE5FC7C-B4EE-46C4-B484-8D47F6D532D3}" dt="2023-12-14T19:06:33.074" v="325" actId="404"/>
          <ac:spMkLst>
            <pc:docMk/>
            <pc:sldMk cId="2038684615" sldId="312"/>
            <ac:spMk id="3" creationId="{AB5FC998-61AD-C4A7-B61D-D2FAC0D448A9}"/>
          </ac:spMkLst>
        </pc:spChg>
      </pc:sldChg>
      <pc:sldChg chg="addSp delSp modSp add mod">
        <pc:chgData name="Sini Tyvi" userId="5abe1542-e6ae-49a8-8d6f-8088fa72334c" providerId="ADAL" clId="{4BE5FC7C-B4EE-46C4-B484-8D47F6D532D3}" dt="2023-12-14T19:06:50.965" v="327" actId="20577"/>
        <pc:sldMkLst>
          <pc:docMk/>
          <pc:sldMk cId="81307910" sldId="313"/>
        </pc:sldMkLst>
        <pc:spChg chg="mod">
          <ac:chgData name="Sini Tyvi" userId="5abe1542-e6ae-49a8-8d6f-8088fa72334c" providerId="ADAL" clId="{4BE5FC7C-B4EE-46C4-B484-8D47F6D532D3}" dt="2023-12-14T16:15:59.819" v="133"/>
          <ac:spMkLst>
            <pc:docMk/>
            <pc:sldMk cId="81307910" sldId="313"/>
            <ac:spMk id="2" creationId="{290695AE-734C-127D-6044-24A0D602E85F}"/>
          </ac:spMkLst>
        </pc:spChg>
        <pc:spChg chg="add del mod">
          <ac:chgData name="Sini Tyvi" userId="5abe1542-e6ae-49a8-8d6f-8088fa72334c" providerId="ADAL" clId="{4BE5FC7C-B4EE-46C4-B484-8D47F6D532D3}" dt="2023-12-14T19:06:50.965" v="327" actId="20577"/>
          <ac:spMkLst>
            <pc:docMk/>
            <pc:sldMk cId="81307910" sldId="313"/>
            <ac:spMk id="3" creationId="{AB5FC998-61AD-C4A7-B61D-D2FAC0D448A9}"/>
          </ac:spMkLst>
        </pc:spChg>
        <pc:spChg chg="add del mod">
          <ac:chgData name="Sini Tyvi" userId="5abe1542-e6ae-49a8-8d6f-8088fa72334c" providerId="ADAL" clId="{4BE5FC7C-B4EE-46C4-B484-8D47F6D532D3}" dt="2023-12-14T16:15:38.453" v="128" actId="478"/>
          <ac:spMkLst>
            <pc:docMk/>
            <pc:sldMk cId="81307910" sldId="313"/>
            <ac:spMk id="5" creationId="{8712ABF3-83C1-3C44-B2D5-44CB728D3656}"/>
          </ac:spMkLst>
        </pc:spChg>
      </pc:sldChg>
      <pc:sldChg chg="modSp add mod">
        <pc:chgData name="Sini Tyvi" userId="5abe1542-e6ae-49a8-8d6f-8088fa72334c" providerId="ADAL" clId="{4BE5FC7C-B4EE-46C4-B484-8D47F6D532D3}" dt="2023-12-14T16:28:45.618" v="261" actId="1076"/>
        <pc:sldMkLst>
          <pc:docMk/>
          <pc:sldMk cId="1965275539" sldId="314"/>
        </pc:sldMkLst>
        <pc:spChg chg="mod">
          <ac:chgData name="Sini Tyvi" userId="5abe1542-e6ae-49a8-8d6f-8088fa72334c" providerId="ADAL" clId="{4BE5FC7C-B4EE-46C4-B484-8D47F6D532D3}" dt="2023-12-14T16:28:45.618" v="261" actId="1076"/>
          <ac:spMkLst>
            <pc:docMk/>
            <pc:sldMk cId="1965275539" sldId="314"/>
            <ac:spMk id="4" creationId="{C4BDEC8C-E979-9B4A-AD32-DB2248EB1E59}"/>
          </ac:spMkLst>
        </pc:spChg>
        <pc:spChg chg="mod">
          <ac:chgData name="Sini Tyvi" userId="5abe1542-e6ae-49a8-8d6f-8088fa72334c" providerId="ADAL" clId="{4BE5FC7C-B4EE-46C4-B484-8D47F6D532D3}" dt="2023-12-14T16:28:45.618" v="261" actId="1076"/>
          <ac:spMkLst>
            <pc:docMk/>
            <pc:sldMk cId="1965275539" sldId="314"/>
            <ac:spMk id="10" creationId="{2F08F937-7B59-C34C-A3E1-EACF320A054D}"/>
          </ac:spMkLst>
        </pc:spChg>
      </pc:sldChg>
      <pc:sldChg chg="modSp add del mod">
        <pc:chgData name="Sini Tyvi" userId="5abe1542-e6ae-49a8-8d6f-8088fa72334c" providerId="ADAL" clId="{4BE5FC7C-B4EE-46C4-B484-8D47F6D532D3}" dt="2023-12-14T16:15:25.053" v="119"/>
        <pc:sldMkLst>
          <pc:docMk/>
          <pc:sldMk cId="4132452812" sldId="314"/>
        </pc:sldMkLst>
        <pc:spChg chg="mod">
          <ac:chgData name="Sini Tyvi" userId="5abe1542-e6ae-49a8-8d6f-8088fa72334c" providerId="ADAL" clId="{4BE5FC7C-B4EE-46C4-B484-8D47F6D532D3}" dt="2023-12-14T16:15:24.140" v="117"/>
          <ac:spMkLst>
            <pc:docMk/>
            <pc:sldMk cId="4132452812" sldId="314"/>
            <ac:spMk id="2" creationId="{290695AE-734C-127D-6044-24A0D602E85F}"/>
          </ac:spMkLst>
        </pc:spChg>
      </pc:sldChg>
      <pc:sldChg chg="modSp add mod">
        <pc:chgData name="Sini Tyvi" userId="5abe1542-e6ae-49a8-8d6f-8088fa72334c" providerId="ADAL" clId="{4BE5FC7C-B4EE-46C4-B484-8D47F6D532D3}" dt="2023-12-14T19:07:13.525" v="329" actId="20577"/>
        <pc:sldMkLst>
          <pc:docMk/>
          <pc:sldMk cId="3942199630" sldId="315"/>
        </pc:sldMkLst>
        <pc:spChg chg="mod">
          <ac:chgData name="Sini Tyvi" userId="5abe1542-e6ae-49a8-8d6f-8088fa72334c" providerId="ADAL" clId="{4BE5FC7C-B4EE-46C4-B484-8D47F6D532D3}" dt="2023-12-14T16:26:26.357" v="239" actId="1076"/>
          <ac:spMkLst>
            <pc:docMk/>
            <pc:sldMk cId="3942199630" sldId="315"/>
            <ac:spMk id="2" creationId="{290695AE-734C-127D-6044-24A0D602E85F}"/>
          </ac:spMkLst>
        </pc:spChg>
        <pc:spChg chg="mod">
          <ac:chgData name="Sini Tyvi" userId="5abe1542-e6ae-49a8-8d6f-8088fa72334c" providerId="ADAL" clId="{4BE5FC7C-B4EE-46C4-B484-8D47F6D532D3}" dt="2023-12-14T19:07:13.525" v="329" actId="20577"/>
          <ac:spMkLst>
            <pc:docMk/>
            <pc:sldMk cId="3942199630" sldId="315"/>
            <ac:spMk id="3" creationId="{AB5FC998-61AD-C4A7-B61D-D2FAC0D448A9}"/>
          </ac:spMkLst>
        </pc:spChg>
      </pc:sldChg>
      <pc:sldChg chg="modSp add mod">
        <pc:chgData name="Sini Tyvi" userId="5abe1542-e6ae-49a8-8d6f-8088fa72334c" providerId="ADAL" clId="{4BE5FC7C-B4EE-46C4-B484-8D47F6D532D3}" dt="2023-12-14T19:07:26.620" v="332" actId="20577"/>
        <pc:sldMkLst>
          <pc:docMk/>
          <pc:sldMk cId="644519755" sldId="316"/>
        </pc:sldMkLst>
        <pc:spChg chg="mod">
          <ac:chgData name="Sini Tyvi" userId="5abe1542-e6ae-49a8-8d6f-8088fa72334c" providerId="ADAL" clId="{4BE5FC7C-B4EE-46C4-B484-8D47F6D532D3}" dt="2023-12-14T16:28:28.112" v="260" actId="1076"/>
          <ac:spMkLst>
            <pc:docMk/>
            <pc:sldMk cId="644519755" sldId="316"/>
            <ac:spMk id="4" creationId="{C4BDEC8C-E979-9B4A-AD32-DB2248EB1E59}"/>
          </ac:spMkLst>
        </pc:spChg>
        <pc:spChg chg="mod">
          <ac:chgData name="Sini Tyvi" userId="5abe1542-e6ae-49a8-8d6f-8088fa72334c" providerId="ADAL" clId="{4BE5FC7C-B4EE-46C4-B484-8D47F6D532D3}" dt="2023-12-14T19:07:26.620" v="332" actId="20577"/>
          <ac:spMkLst>
            <pc:docMk/>
            <pc:sldMk cId="644519755" sldId="316"/>
            <ac:spMk id="10" creationId="{2F08F937-7B59-C34C-A3E1-EACF320A054D}"/>
          </ac:spMkLst>
        </pc:spChg>
      </pc:sldChg>
      <pc:sldChg chg="modSp add mod">
        <pc:chgData name="Sini Tyvi" userId="5abe1542-e6ae-49a8-8d6f-8088fa72334c" providerId="ADAL" clId="{4BE5FC7C-B4EE-46C4-B484-8D47F6D532D3}" dt="2023-12-14T19:07:35.684" v="333" actId="404"/>
        <pc:sldMkLst>
          <pc:docMk/>
          <pc:sldMk cId="3320200367" sldId="317"/>
        </pc:sldMkLst>
        <pc:spChg chg="mod">
          <ac:chgData name="Sini Tyvi" userId="5abe1542-e6ae-49a8-8d6f-8088fa72334c" providerId="ADAL" clId="{4BE5FC7C-B4EE-46C4-B484-8D47F6D532D3}" dt="2023-12-14T16:31:22.002" v="284" actId="14100"/>
          <ac:spMkLst>
            <pc:docMk/>
            <pc:sldMk cId="3320200367" sldId="317"/>
            <ac:spMk id="2" creationId="{290695AE-734C-127D-6044-24A0D602E85F}"/>
          </ac:spMkLst>
        </pc:spChg>
        <pc:spChg chg="mod">
          <ac:chgData name="Sini Tyvi" userId="5abe1542-e6ae-49a8-8d6f-8088fa72334c" providerId="ADAL" clId="{4BE5FC7C-B4EE-46C4-B484-8D47F6D532D3}" dt="2023-12-14T19:07:35.684" v="333" actId="404"/>
          <ac:spMkLst>
            <pc:docMk/>
            <pc:sldMk cId="3320200367" sldId="317"/>
            <ac:spMk id="3" creationId="{AB5FC998-61AD-C4A7-B61D-D2FAC0D448A9}"/>
          </ac:spMkLst>
        </pc:spChg>
      </pc:sldChg>
      <pc:sldChg chg="modSp add mod">
        <pc:chgData name="Sini Tyvi" userId="5abe1542-e6ae-49a8-8d6f-8088fa72334c" providerId="ADAL" clId="{4BE5FC7C-B4EE-46C4-B484-8D47F6D532D3}" dt="2023-12-14T16:32:27.076" v="289" actId="207"/>
        <pc:sldMkLst>
          <pc:docMk/>
          <pc:sldMk cId="1023240072" sldId="318"/>
        </pc:sldMkLst>
        <pc:spChg chg="mod">
          <ac:chgData name="Sini Tyvi" userId="5abe1542-e6ae-49a8-8d6f-8088fa72334c" providerId="ADAL" clId="{4BE5FC7C-B4EE-46C4-B484-8D47F6D532D3}" dt="2023-12-14T16:32:27.076" v="289" actId="207"/>
          <ac:spMkLst>
            <pc:docMk/>
            <pc:sldMk cId="1023240072" sldId="318"/>
            <ac:spMk id="4" creationId="{C4BDEC8C-E979-9B4A-AD32-DB2248EB1E59}"/>
          </ac:spMkLst>
        </pc:spChg>
        <pc:spChg chg="mod">
          <ac:chgData name="Sini Tyvi" userId="5abe1542-e6ae-49a8-8d6f-8088fa72334c" providerId="ADAL" clId="{4BE5FC7C-B4EE-46C4-B484-8D47F6D532D3}" dt="2023-12-14T16:31:44.267" v="287"/>
          <ac:spMkLst>
            <pc:docMk/>
            <pc:sldMk cId="1023240072" sldId="318"/>
            <ac:spMk id="10" creationId="{2F08F937-7B59-C34C-A3E1-EACF320A054D}"/>
          </ac:spMkLst>
        </pc:spChg>
      </pc:sldChg>
      <pc:sldChg chg="modSp add mod">
        <pc:chgData name="Sini Tyvi" userId="5abe1542-e6ae-49a8-8d6f-8088fa72334c" providerId="ADAL" clId="{4BE5FC7C-B4EE-46C4-B484-8D47F6D532D3}" dt="2023-12-14T19:08:17.312" v="340" actId="1076"/>
        <pc:sldMkLst>
          <pc:docMk/>
          <pc:sldMk cId="2407074447" sldId="319"/>
        </pc:sldMkLst>
        <pc:spChg chg="mod">
          <ac:chgData name="Sini Tyvi" userId="5abe1542-e6ae-49a8-8d6f-8088fa72334c" providerId="ADAL" clId="{4BE5FC7C-B4EE-46C4-B484-8D47F6D532D3}" dt="2023-12-14T19:08:17.312" v="340" actId="1076"/>
          <ac:spMkLst>
            <pc:docMk/>
            <pc:sldMk cId="2407074447" sldId="319"/>
            <ac:spMk id="2" creationId="{290695AE-734C-127D-6044-24A0D602E85F}"/>
          </ac:spMkLst>
        </pc:spChg>
        <pc:spChg chg="mod">
          <ac:chgData name="Sini Tyvi" userId="5abe1542-e6ae-49a8-8d6f-8088fa72334c" providerId="ADAL" clId="{4BE5FC7C-B4EE-46C4-B484-8D47F6D532D3}" dt="2023-12-14T19:08:17.312" v="340" actId="1076"/>
          <ac:spMkLst>
            <pc:docMk/>
            <pc:sldMk cId="2407074447" sldId="319"/>
            <ac:spMk id="3" creationId="{AB5FC998-61AD-C4A7-B61D-D2FAC0D448A9}"/>
          </ac:spMkLst>
        </pc:spChg>
      </pc:sldChg>
      <pc:sldChg chg="modSp add mod">
        <pc:chgData name="Sini Tyvi" userId="5abe1542-e6ae-49a8-8d6f-8088fa72334c" providerId="ADAL" clId="{4BE5FC7C-B4EE-46C4-B484-8D47F6D532D3}" dt="2023-12-14T19:06:17.479" v="324" actId="20577"/>
        <pc:sldMkLst>
          <pc:docMk/>
          <pc:sldMk cId="1858292048" sldId="320"/>
        </pc:sldMkLst>
        <pc:spChg chg="mod">
          <ac:chgData name="Sini Tyvi" userId="5abe1542-e6ae-49a8-8d6f-8088fa72334c" providerId="ADAL" clId="{4BE5FC7C-B4EE-46C4-B484-8D47F6D532D3}" dt="2023-12-14T19:05:43.935" v="317" actId="207"/>
          <ac:spMkLst>
            <pc:docMk/>
            <pc:sldMk cId="1858292048" sldId="320"/>
            <ac:spMk id="4" creationId="{C4BDEC8C-E979-9B4A-AD32-DB2248EB1E59}"/>
          </ac:spMkLst>
        </pc:spChg>
        <pc:spChg chg="mod">
          <ac:chgData name="Sini Tyvi" userId="5abe1542-e6ae-49a8-8d6f-8088fa72334c" providerId="ADAL" clId="{4BE5FC7C-B4EE-46C4-B484-8D47F6D532D3}" dt="2023-12-14T19:06:17.479" v="324" actId="20577"/>
          <ac:spMkLst>
            <pc:docMk/>
            <pc:sldMk cId="1858292048" sldId="320"/>
            <ac:spMk id="10" creationId="{2F08F937-7B59-C34C-A3E1-EACF320A054D}"/>
          </ac:spMkLst>
        </pc:spChg>
      </pc:sldChg>
      <pc:sldChg chg="modSp add mod ord">
        <pc:chgData name="Sini Tyvi" userId="5abe1542-e6ae-49a8-8d6f-8088fa72334c" providerId="ADAL" clId="{4BE5FC7C-B4EE-46C4-B484-8D47F6D532D3}" dt="2023-12-14T19:11:59.601" v="368" actId="20577"/>
        <pc:sldMkLst>
          <pc:docMk/>
          <pc:sldMk cId="1251284785" sldId="321"/>
        </pc:sldMkLst>
        <pc:spChg chg="mod">
          <ac:chgData name="Sini Tyvi" userId="5abe1542-e6ae-49a8-8d6f-8088fa72334c" providerId="ADAL" clId="{4BE5FC7C-B4EE-46C4-B484-8D47F6D532D3}" dt="2023-12-14T19:11:45.141" v="364" actId="1076"/>
          <ac:spMkLst>
            <pc:docMk/>
            <pc:sldMk cId="1251284785" sldId="321"/>
            <ac:spMk id="2" creationId="{290695AE-734C-127D-6044-24A0D602E85F}"/>
          </ac:spMkLst>
        </pc:spChg>
        <pc:spChg chg="mod">
          <ac:chgData name="Sini Tyvi" userId="5abe1542-e6ae-49a8-8d6f-8088fa72334c" providerId="ADAL" clId="{4BE5FC7C-B4EE-46C4-B484-8D47F6D532D3}" dt="2023-12-14T19:11:59.601" v="368" actId="20577"/>
          <ac:spMkLst>
            <pc:docMk/>
            <pc:sldMk cId="1251284785" sldId="321"/>
            <ac:spMk id="3" creationId="{AB5FC998-61AD-C4A7-B61D-D2FAC0D448A9}"/>
          </ac:spMkLst>
        </pc:spChg>
      </pc:sldChg>
      <pc:sldChg chg="modSp add mod">
        <pc:chgData name="Sini Tyvi" userId="5abe1542-e6ae-49a8-8d6f-8088fa72334c" providerId="ADAL" clId="{4BE5FC7C-B4EE-46C4-B484-8D47F6D532D3}" dt="2023-12-14T19:12:10.056" v="370" actId="27636"/>
        <pc:sldMkLst>
          <pc:docMk/>
          <pc:sldMk cId="4012879644" sldId="322"/>
        </pc:sldMkLst>
        <pc:spChg chg="mod">
          <ac:chgData name="Sini Tyvi" userId="5abe1542-e6ae-49a8-8d6f-8088fa72334c" providerId="ADAL" clId="{4BE5FC7C-B4EE-46C4-B484-8D47F6D532D3}" dt="2023-12-14T19:09:18.287" v="345" actId="207"/>
          <ac:spMkLst>
            <pc:docMk/>
            <pc:sldMk cId="4012879644" sldId="322"/>
            <ac:spMk id="4" creationId="{C4BDEC8C-E979-9B4A-AD32-DB2248EB1E59}"/>
          </ac:spMkLst>
        </pc:spChg>
        <pc:spChg chg="mod">
          <ac:chgData name="Sini Tyvi" userId="5abe1542-e6ae-49a8-8d6f-8088fa72334c" providerId="ADAL" clId="{4BE5FC7C-B4EE-46C4-B484-8D47F6D532D3}" dt="2023-12-14T19:12:10.056" v="370" actId="27636"/>
          <ac:spMkLst>
            <pc:docMk/>
            <pc:sldMk cId="4012879644" sldId="322"/>
            <ac:spMk id="10" creationId="{2F08F937-7B59-C34C-A3E1-EACF320A054D}"/>
          </ac:spMkLst>
        </pc:spChg>
      </pc:sldChg>
      <pc:sldChg chg="modSp new mod">
        <pc:chgData name="Sini Tyvi" userId="5abe1542-e6ae-49a8-8d6f-8088fa72334c" providerId="ADAL" clId="{4BE5FC7C-B4EE-46C4-B484-8D47F6D532D3}" dt="2023-12-14T19:13:43.039" v="381" actId="20577"/>
        <pc:sldMkLst>
          <pc:docMk/>
          <pc:sldMk cId="1527408932" sldId="323"/>
        </pc:sldMkLst>
        <pc:spChg chg="mod">
          <ac:chgData name="Sini Tyvi" userId="5abe1542-e6ae-49a8-8d6f-8088fa72334c" providerId="ADAL" clId="{4BE5FC7C-B4EE-46C4-B484-8D47F6D532D3}" dt="2023-12-14T19:13:37.626" v="379" actId="20577"/>
          <ac:spMkLst>
            <pc:docMk/>
            <pc:sldMk cId="1527408932" sldId="323"/>
            <ac:spMk id="2" creationId="{CB79B77A-B096-B844-6F68-CADCABD301CD}"/>
          </ac:spMkLst>
        </pc:spChg>
        <pc:spChg chg="mod">
          <ac:chgData name="Sini Tyvi" userId="5abe1542-e6ae-49a8-8d6f-8088fa72334c" providerId="ADAL" clId="{4BE5FC7C-B4EE-46C4-B484-8D47F6D532D3}" dt="2023-12-14T19:13:43.039" v="381" actId="20577"/>
          <ac:spMkLst>
            <pc:docMk/>
            <pc:sldMk cId="1527408932" sldId="323"/>
            <ac:spMk id="3" creationId="{36C026E6-6955-1A0D-BA5F-93AB5B0A3711}"/>
          </ac:spMkLst>
        </pc:spChg>
      </pc:sldChg>
      <pc:sldMasterChg chg="addSldLayout">
        <pc:chgData name="Sini Tyvi" userId="5abe1542-e6ae-49a8-8d6f-8088fa72334c" providerId="ADAL" clId="{4BE5FC7C-B4EE-46C4-B484-8D47F6D532D3}" dt="2023-12-14T16:08:05.524" v="38" actId="27028"/>
        <pc:sldMasterMkLst>
          <pc:docMk/>
          <pc:sldMasterMk cId="2254101425" sldId="2147483672"/>
        </pc:sldMasterMkLst>
        <pc:sldLayoutChg chg="add">
          <pc:chgData name="Sini Tyvi" userId="5abe1542-e6ae-49a8-8d6f-8088fa72334c" providerId="ADAL" clId="{4BE5FC7C-B4EE-46C4-B484-8D47F6D532D3}" dt="2023-12-14T16:08:05.524" v="38" actId="27028"/>
          <pc:sldLayoutMkLst>
            <pc:docMk/>
            <pc:sldMasterMk cId="2254101425" sldId="2147483672"/>
            <pc:sldLayoutMk cId="1910908993" sldId="2147483685"/>
          </pc:sldLayoutMkLst>
        </pc:sldLayoutChg>
      </pc:sldMasterChg>
      <pc:sldMasterChg chg="replId">
        <pc:chgData name="Sini Tyvi" userId="5abe1542-e6ae-49a8-8d6f-8088fa72334c" providerId="ADAL" clId="{4BE5FC7C-B4EE-46C4-B484-8D47F6D532D3}" dt="2023-12-14T16:08:05.524" v="38" actId="27028"/>
        <pc:sldMasterMkLst>
          <pc:docMk/>
          <pc:sldMasterMk cId="2254101425" sldId="214748369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44195-2172-4A46-BD34-C46B097F98F8}" type="datetimeFigureOut">
              <a:rPr lang="fi-FI" smtClean="0"/>
              <a:t>5.1.2024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12ADC-99C0-4C4B-BBF1-DB98A73FF9C5}" type="slidenum">
              <a:rPr lang="fi-FI" smtClean="0"/>
              <a:t>‹#›</a:t>
            </a:fld>
            <a:endParaRPr lang="fi-FI"/>
          </a:p>
        </p:txBody>
      </p:sp>
    </p:spTree>
    <p:extLst>
      <p:ext uri="{BB962C8B-B14F-4D97-AF65-F5344CB8AC3E}">
        <p14:creationId xmlns:p14="http://schemas.microsoft.com/office/powerpoint/2010/main" val="1269731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Lisää</a:t>
            </a:r>
            <a:r>
              <a:rPr lang="en-US"/>
              <a:t> </a:t>
            </a:r>
            <a:r>
              <a:rPr lang="en-US" err="1"/>
              <a:t>diaan</a:t>
            </a:r>
            <a:r>
              <a:rPr lang="en-US"/>
              <a:t> </a:t>
            </a:r>
            <a:r>
              <a:rPr lang="en-US" err="1"/>
              <a:t>paikallisen</a:t>
            </a:r>
            <a:r>
              <a:rPr lang="en-US"/>
              <a:t> </a:t>
            </a:r>
            <a:r>
              <a:rPr lang="en-US" err="1"/>
              <a:t>ohjaajan</a:t>
            </a:r>
            <a:r>
              <a:rPr lang="en-US"/>
              <a:t> ja </a:t>
            </a:r>
            <a:r>
              <a:rPr lang="en-US" err="1"/>
              <a:t>näyttelijöiden</a:t>
            </a:r>
            <a:r>
              <a:rPr lang="en-US"/>
              <a:t> </a:t>
            </a:r>
            <a:r>
              <a:rPr lang="en-US" err="1"/>
              <a:t>nimet</a:t>
            </a:r>
            <a:endParaRPr lang="en-US"/>
          </a:p>
        </p:txBody>
      </p:sp>
      <p:sp>
        <p:nvSpPr>
          <p:cNvPr id="4" name="Slide Number Placeholder 3"/>
          <p:cNvSpPr>
            <a:spLocks noGrp="1"/>
          </p:cNvSpPr>
          <p:nvPr>
            <p:ph type="sldNum" sz="quarter" idx="5"/>
          </p:nvPr>
        </p:nvSpPr>
        <p:spPr/>
        <p:txBody>
          <a:bodyPr/>
          <a:lstStyle/>
          <a:p>
            <a:fld id="{8E5DD696-9485-2F4D-8895-4390ED68C3D6}" type="slidenum">
              <a:rPr lang="en-US" smtClean="0"/>
              <a:t>1</a:t>
            </a:fld>
            <a:endParaRPr lang="en-US"/>
          </a:p>
        </p:txBody>
      </p:sp>
    </p:spTree>
    <p:extLst>
      <p:ext uri="{BB962C8B-B14F-4D97-AF65-F5344CB8AC3E}">
        <p14:creationId xmlns:p14="http://schemas.microsoft.com/office/powerpoint/2010/main" val="342858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2</a:t>
            </a:fld>
            <a:endParaRPr lang="fi-FI"/>
          </a:p>
        </p:txBody>
      </p:sp>
    </p:spTree>
    <p:extLst>
      <p:ext uri="{BB962C8B-B14F-4D97-AF65-F5344CB8AC3E}">
        <p14:creationId xmlns:p14="http://schemas.microsoft.com/office/powerpoint/2010/main" val="89283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4</a:t>
            </a:fld>
            <a:endParaRPr lang="fi-FI"/>
          </a:p>
        </p:txBody>
      </p:sp>
    </p:spTree>
    <p:extLst>
      <p:ext uri="{BB962C8B-B14F-4D97-AF65-F5344CB8AC3E}">
        <p14:creationId xmlns:p14="http://schemas.microsoft.com/office/powerpoint/2010/main" val="380471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6</a:t>
            </a:fld>
            <a:endParaRPr lang="fi-FI"/>
          </a:p>
        </p:txBody>
      </p:sp>
    </p:spTree>
    <p:extLst>
      <p:ext uri="{BB962C8B-B14F-4D97-AF65-F5344CB8AC3E}">
        <p14:creationId xmlns:p14="http://schemas.microsoft.com/office/powerpoint/2010/main" val="162681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8</a:t>
            </a:fld>
            <a:endParaRPr lang="fi-FI"/>
          </a:p>
        </p:txBody>
      </p:sp>
    </p:spTree>
    <p:extLst>
      <p:ext uri="{BB962C8B-B14F-4D97-AF65-F5344CB8AC3E}">
        <p14:creationId xmlns:p14="http://schemas.microsoft.com/office/powerpoint/2010/main" val="79636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10</a:t>
            </a:fld>
            <a:endParaRPr lang="fi-FI"/>
          </a:p>
        </p:txBody>
      </p:sp>
    </p:spTree>
    <p:extLst>
      <p:ext uri="{BB962C8B-B14F-4D97-AF65-F5344CB8AC3E}">
        <p14:creationId xmlns:p14="http://schemas.microsoft.com/office/powerpoint/2010/main" val="290203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7E3BEE2-02B1-439B-AB47-6981DED99375}" type="slidenum">
              <a:rPr lang="fi-FI" smtClean="0"/>
              <a:t>12</a:t>
            </a:fld>
            <a:endParaRPr lang="fi-FI"/>
          </a:p>
        </p:txBody>
      </p:sp>
    </p:spTree>
    <p:extLst>
      <p:ext uri="{BB962C8B-B14F-4D97-AF65-F5344CB8AC3E}">
        <p14:creationId xmlns:p14="http://schemas.microsoft.com/office/powerpoint/2010/main" val="415676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2038-4EA9-2348-96AE-27B0BAC89707}"/>
              </a:ext>
            </a:extLst>
          </p:cNvPr>
          <p:cNvSpPr>
            <a:spLocks noGrp="1"/>
          </p:cNvSpPr>
          <p:nvPr>
            <p:ph type="title"/>
          </p:nvPr>
        </p:nvSpPr>
        <p:spPr>
          <a:xfrm>
            <a:off x="974725" y="957897"/>
            <a:ext cx="10626227" cy="111819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221371-3D55-6A4E-8525-28956B8B90B3}"/>
              </a:ext>
            </a:extLst>
          </p:cNvPr>
          <p:cNvSpPr>
            <a:spLocks noGrp="1"/>
          </p:cNvSpPr>
          <p:nvPr>
            <p:ph sz="half" idx="1"/>
          </p:nvPr>
        </p:nvSpPr>
        <p:spPr>
          <a:xfrm>
            <a:off x="985960" y="1923067"/>
            <a:ext cx="5033840" cy="4253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5199FC8-84B7-2942-B76A-1D102F2EDE9B}"/>
              </a:ext>
            </a:extLst>
          </p:cNvPr>
          <p:cNvSpPr>
            <a:spLocks noGrp="1"/>
          </p:cNvSpPr>
          <p:nvPr>
            <p:ph sz="half" idx="2"/>
          </p:nvPr>
        </p:nvSpPr>
        <p:spPr>
          <a:xfrm>
            <a:off x="6172200" y="1923067"/>
            <a:ext cx="5015285" cy="4253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100352D-5023-D54B-B87E-CF3173C144F5}"/>
              </a:ext>
            </a:extLst>
          </p:cNvPr>
          <p:cNvSpPr>
            <a:spLocks noGrp="1"/>
          </p:cNvSpPr>
          <p:nvPr>
            <p:ph type="dt" sz="half" idx="10"/>
          </p:nvPr>
        </p:nvSpPr>
        <p:spPr/>
        <p:txBody>
          <a:bodyPr/>
          <a:lstStyle/>
          <a:p>
            <a:fld id="{248FA1C9-26FE-7E41-A703-AF8F194AF809}" type="datetimeFigureOut">
              <a:rPr lang="en-US" smtClean="0"/>
              <a:t>1/5/2024</a:t>
            </a:fld>
            <a:endParaRPr lang="en-US"/>
          </a:p>
        </p:txBody>
      </p:sp>
      <p:sp>
        <p:nvSpPr>
          <p:cNvPr id="6" name="Footer Placeholder 5">
            <a:extLst>
              <a:ext uri="{FF2B5EF4-FFF2-40B4-BE49-F238E27FC236}">
                <a16:creationId xmlns:a16="http://schemas.microsoft.com/office/drawing/2014/main" id="{A1179E1F-FE94-964B-B4DE-CC46B6D379C3}"/>
              </a:ext>
            </a:extLst>
          </p:cNvPr>
          <p:cNvSpPr>
            <a:spLocks noGrp="1"/>
          </p:cNvSpPr>
          <p:nvPr>
            <p:ph type="ftr" sz="quarter" idx="11"/>
          </p:nvPr>
        </p:nvSpPr>
        <p:spPr>
          <a:xfrm>
            <a:off x="985961" y="6157885"/>
            <a:ext cx="6654677"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A366A0-FA19-BA49-9A28-1B0C3D79804C}"/>
              </a:ext>
            </a:extLst>
          </p:cNvPr>
          <p:cNvSpPr>
            <a:spLocks noGrp="1"/>
          </p:cNvSpPr>
          <p:nvPr>
            <p:ph type="sldNum" sz="quarter" idx="12"/>
          </p:nvPr>
        </p:nvSpPr>
        <p:spPr>
          <a:xfrm>
            <a:off x="7999413" y="6157885"/>
            <a:ext cx="3188072" cy="365125"/>
          </a:xfrm>
        </p:spPr>
        <p:txBody>
          <a:bodyPr/>
          <a:lstStyle/>
          <a:p>
            <a:fld id="{63B16EE6-54DA-9C4B-9F93-275995881E19}" type="slidenum">
              <a:rPr lang="en-US" smtClean="0"/>
              <a:t>‹#›</a:t>
            </a:fld>
            <a:endParaRPr lang="en-US"/>
          </a:p>
        </p:txBody>
      </p:sp>
    </p:spTree>
    <p:extLst>
      <p:ext uri="{BB962C8B-B14F-4D97-AF65-F5344CB8AC3E}">
        <p14:creationId xmlns:p14="http://schemas.microsoft.com/office/powerpoint/2010/main" val="191090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idden Title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99C7-1FF3-774E-8F77-09328C849929}"/>
              </a:ext>
            </a:extLst>
          </p:cNvPr>
          <p:cNvSpPr>
            <a:spLocks noGrp="1"/>
          </p:cNvSpPr>
          <p:nvPr>
            <p:ph type="title"/>
          </p:nvPr>
        </p:nvSpPr>
        <p:spPr>
          <a:xfrm>
            <a:off x="985961" y="-1118194"/>
            <a:ext cx="10614991" cy="1118194"/>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50835DAE-7335-D94C-8568-E1E1A8531EE6}"/>
              </a:ext>
            </a:extLst>
          </p:cNvPr>
          <p:cNvSpPr>
            <a:spLocks noGrp="1"/>
          </p:cNvSpPr>
          <p:nvPr>
            <p:ph type="pic" sz="quarter" idx="13"/>
          </p:nvPr>
        </p:nvSpPr>
        <p:spPr>
          <a:xfrm>
            <a:off x="0" y="0"/>
            <a:ext cx="12192000" cy="6858000"/>
          </a:xfrm>
        </p:spPr>
        <p:txBody>
          <a:bodyPr/>
          <a:lstStyle/>
          <a:p>
            <a:r>
              <a:rPr lang="en-US"/>
              <a:t>Click icon to add picture</a:t>
            </a:r>
          </a:p>
        </p:txBody>
      </p:sp>
      <p:sp>
        <p:nvSpPr>
          <p:cNvPr id="3" name="Date Placeholder 2">
            <a:extLst>
              <a:ext uri="{FF2B5EF4-FFF2-40B4-BE49-F238E27FC236}">
                <a16:creationId xmlns:a16="http://schemas.microsoft.com/office/drawing/2014/main" id="{269C094F-51BC-DA4E-BAFA-66445B1EB24D}"/>
              </a:ext>
            </a:extLst>
          </p:cNvPr>
          <p:cNvSpPr>
            <a:spLocks noGrp="1"/>
          </p:cNvSpPr>
          <p:nvPr>
            <p:ph type="dt" sz="half" idx="10"/>
          </p:nvPr>
        </p:nvSpPr>
        <p:spPr/>
        <p:txBody>
          <a:bodyPr/>
          <a:lstStyle/>
          <a:p>
            <a:fld id="{248FA1C9-26FE-7E41-A703-AF8F194AF809}" type="datetimeFigureOut">
              <a:rPr lang="en-US" smtClean="0"/>
              <a:t>1/5/2024</a:t>
            </a:fld>
            <a:endParaRPr lang="en-US"/>
          </a:p>
        </p:txBody>
      </p:sp>
      <p:sp>
        <p:nvSpPr>
          <p:cNvPr id="4" name="Footer Placeholder 3">
            <a:extLst>
              <a:ext uri="{FF2B5EF4-FFF2-40B4-BE49-F238E27FC236}">
                <a16:creationId xmlns:a16="http://schemas.microsoft.com/office/drawing/2014/main" id="{A5916054-BC73-7F4B-86DA-992E9DD5EB48}"/>
              </a:ext>
            </a:extLst>
          </p:cNvPr>
          <p:cNvSpPr>
            <a:spLocks noGrp="1"/>
          </p:cNvSpPr>
          <p:nvPr>
            <p:ph type="ftr" sz="quarter" idx="11"/>
          </p:nvPr>
        </p:nvSpPr>
        <p:spPr>
          <a:xfrm>
            <a:off x="985961" y="6157885"/>
            <a:ext cx="6654677"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658CFD0-D1BF-5E41-8797-67E9372E61D0}"/>
              </a:ext>
            </a:extLst>
          </p:cNvPr>
          <p:cNvSpPr>
            <a:spLocks noGrp="1"/>
          </p:cNvSpPr>
          <p:nvPr>
            <p:ph type="sldNum" sz="quarter" idx="12"/>
          </p:nvPr>
        </p:nvSpPr>
        <p:spPr>
          <a:xfrm>
            <a:off x="7999413" y="6157885"/>
            <a:ext cx="3188072" cy="365125"/>
          </a:xfrm>
        </p:spPr>
        <p:txBody>
          <a:bodyPr/>
          <a:lstStyle/>
          <a:p>
            <a:fld id="{63B16EE6-54DA-9C4B-9F93-275995881E19}" type="slidenum">
              <a:rPr lang="en-US" smtClean="0"/>
              <a:t>‹#›</a:t>
            </a:fld>
            <a:endParaRPr lang="en-US"/>
          </a:p>
        </p:txBody>
      </p:sp>
    </p:spTree>
    <p:extLst>
      <p:ext uri="{BB962C8B-B14F-4D97-AF65-F5344CB8AC3E}">
        <p14:creationId xmlns:p14="http://schemas.microsoft.com/office/powerpoint/2010/main" val="346066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50C7-A394-A647-BEE3-2AA5BC3D9E6D}"/>
              </a:ext>
            </a:extLst>
          </p:cNvPr>
          <p:cNvSpPr>
            <a:spLocks noGrp="1"/>
          </p:cNvSpPr>
          <p:nvPr>
            <p:ph type="title"/>
          </p:nvPr>
        </p:nvSpPr>
        <p:spPr>
          <a:xfrm>
            <a:off x="985961" y="1709739"/>
            <a:ext cx="10201523" cy="2164678"/>
          </a:xfrm>
        </p:spPr>
        <p:txBody>
          <a:bodyPr anchor="b">
            <a:normAutofit/>
          </a:bodyPr>
          <a:lstStyle>
            <a:lvl1pPr>
              <a:defRPr sz="5400" u="none" spc="-150" baseline="0">
                <a:solidFill>
                  <a:schemeClr val="bg1"/>
                </a:solidFill>
                <a:uFill>
                  <a:solidFill>
                    <a:schemeClr val="bg2"/>
                  </a:solidFill>
                </a:u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CD4D87-E369-BC41-B1F0-84542C5B9D81}"/>
              </a:ext>
            </a:extLst>
          </p:cNvPr>
          <p:cNvSpPr>
            <a:spLocks noGrp="1"/>
          </p:cNvSpPr>
          <p:nvPr>
            <p:ph type="body" idx="1"/>
          </p:nvPr>
        </p:nvSpPr>
        <p:spPr>
          <a:xfrm>
            <a:off x="985961" y="4153513"/>
            <a:ext cx="10201524" cy="193613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BDB9E9-FFC3-D14D-B809-2B782A98EF57}"/>
              </a:ext>
            </a:extLst>
          </p:cNvPr>
          <p:cNvSpPr>
            <a:spLocks noGrp="1"/>
          </p:cNvSpPr>
          <p:nvPr>
            <p:ph type="dt" sz="half" idx="10"/>
          </p:nvPr>
        </p:nvSpPr>
        <p:spPr/>
        <p:txBody>
          <a:bodyPr/>
          <a:lstStyle/>
          <a:p>
            <a:fld id="{248FA1C9-26FE-7E41-A703-AF8F194AF809}" type="datetimeFigureOut">
              <a:rPr lang="en-US" smtClean="0"/>
              <a:t>1/5/2024</a:t>
            </a:fld>
            <a:endParaRPr lang="en-US"/>
          </a:p>
        </p:txBody>
      </p:sp>
      <p:sp>
        <p:nvSpPr>
          <p:cNvPr id="5" name="Footer Placeholder 4">
            <a:extLst>
              <a:ext uri="{FF2B5EF4-FFF2-40B4-BE49-F238E27FC236}">
                <a16:creationId xmlns:a16="http://schemas.microsoft.com/office/drawing/2014/main" id="{5B547E94-C98F-6F49-A5D2-28C70BD59B2F}"/>
              </a:ext>
            </a:extLst>
          </p:cNvPr>
          <p:cNvSpPr>
            <a:spLocks noGrp="1"/>
          </p:cNvSpPr>
          <p:nvPr>
            <p:ph type="ftr" sz="quarter" idx="11"/>
          </p:nvPr>
        </p:nvSpPr>
        <p:spPr>
          <a:xfrm>
            <a:off x="985962" y="6157885"/>
            <a:ext cx="665467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DC41DC-F053-D54C-9A8C-204D97F6ECE4}"/>
              </a:ext>
            </a:extLst>
          </p:cNvPr>
          <p:cNvSpPr>
            <a:spLocks noGrp="1"/>
          </p:cNvSpPr>
          <p:nvPr>
            <p:ph type="sldNum" sz="quarter" idx="12"/>
          </p:nvPr>
        </p:nvSpPr>
        <p:spPr>
          <a:xfrm>
            <a:off x="7999413" y="6157885"/>
            <a:ext cx="3188072" cy="365125"/>
          </a:xfrm>
        </p:spPr>
        <p:txBody>
          <a:bodyPr/>
          <a:lstStyle/>
          <a:p>
            <a:fld id="{63B16EE6-54DA-9C4B-9F93-275995881E19}" type="slidenum">
              <a:rPr lang="en-US" smtClean="0"/>
              <a:t>‹#›</a:t>
            </a:fld>
            <a:endParaRPr lang="en-US"/>
          </a:p>
        </p:txBody>
      </p:sp>
    </p:spTree>
    <p:extLst>
      <p:ext uri="{BB962C8B-B14F-4D97-AF65-F5344CB8AC3E}">
        <p14:creationId xmlns:p14="http://schemas.microsoft.com/office/powerpoint/2010/main" val="21617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1AA8-683B-694D-9043-4FBD718ED2EC}"/>
              </a:ext>
            </a:extLst>
          </p:cNvPr>
          <p:cNvSpPr>
            <a:spLocks noGrp="1"/>
          </p:cNvSpPr>
          <p:nvPr>
            <p:ph type="ctrTitle"/>
          </p:nvPr>
        </p:nvSpPr>
        <p:spPr>
          <a:xfrm>
            <a:off x="985961" y="1669549"/>
            <a:ext cx="10201523" cy="2186014"/>
          </a:xfrm>
        </p:spPr>
        <p:txBody>
          <a:bodyPr anchor="b"/>
          <a:lstStyle>
            <a:lvl1pPr algn="ctr">
              <a:defRPr sz="6000" spc="-150" baseline="0"/>
            </a:lvl1pPr>
          </a:lstStyle>
          <a:p>
            <a:r>
              <a:rPr lang="en-GB" noProof="0"/>
              <a:t>Click to edit Master title style</a:t>
            </a:r>
            <a:endParaRPr lang="fi-FI" noProof="0"/>
          </a:p>
        </p:txBody>
      </p:sp>
      <p:sp>
        <p:nvSpPr>
          <p:cNvPr id="3" name="Subtitle 2">
            <a:extLst>
              <a:ext uri="{FF2B5EF4-FFF2-40B4-BE49-F238E27FC236}">
                <a16:creationId xmlns:a16="http://schemas.microsoft.com/office/drawing/2014/main" id="{0151ABE2-6BAB-AF47-9595-237DB60C2F5E}"/>
              </a:ext>
            </a:extLst>
          </p:cNvPr>
          <p:cNvSpPr>
            <a:spLocks noGrp="1"/>
          </p:cNvSpPr>
          <p:nvPr>
            <p:ph type="subTitle" idx="1"/>
          </p:nvPr>
        </p:nvSpPr>
        <p:spPr>
          <a:xfrm>
            <a:off x="985961" y="4147794"/>
            <a:ext cx="10201523" cy="1828800"/>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fi-FI" noProof="0"/>
          </a:p>
        </p:txBody>
      </p:sp>
      <p:sp>
        <p:nvSpPr>
          <p:cNvPr id="4" name="Date Placeholder 3">
            <a:extLst>
              <a:ext uri="{FF2B5EF4-FFF2-40B4-BE49-F238E27FC236}">
                <a16:creationId xmlns:a16="http://schemas.microsoft.com/office/drawing/2014/main" id="{BD371324-3B34-6F4A-9BE4-3057E76183E2}"/>
              </a:ext>
            </a:extLst>
          </p:cNvPr>
          <p:cNvSpPr>
            <a:spLocks noGrp="1"/>
          </p:cNvSpPr>
          <p:nvPr>
            <p:ph type="dt" sz="half" idx="10"/>
          </p:nvPr>
        </p:nvSpPr>
        <p:spPr/>
        <p:txBody>
          <a:bodyPr/>
          <a:lstStyle/>
          <a:p>
            <a:fld id="{248FA1C9-26FE-7E41-A703-AF8F194AF809}" type="datetimeFigureOut">
              <a:rPr lang="en-US" smtClean="0"/>
              <a:t>1/5/2024</a:t>
            </a:fld>
            <a:endParaRPr lang="en-US"/>
          </a:p>
        </p:txBody>
      </p:sp>
      <p:sp>
        <p:nvSpPr>
          <p:cNvPr id="5" name="Footer Placeholder 4">
            <a:extLst>
              <a:ext uri="{FF2B5EF4-FFF2-40B4-BE49-F238E27FC236}">
                <a16:creationId xmlns:a16="http://schemas.microsoft.com/office/drawing/2014/main" id="{0C88044F-F769-1F41-9F28-FB48FC2D5596}"/>
              </a:ext>
            </a:extLst>
          </p:cNvPr>
          <p:cNvSpPr>
            <a:spLocks noGrp="1"/>
          </p:cNvSpPr>
          <p:nvPr>
            <p:ph type="ftr" sz="quarter" idx="11"/>
          </p:nvPr>
        </p:nvSpPr>
        <p:spPr>
          <a:xfrm>
            <a:off x="985962" y="6157885"/>
            <a:ext cx="665467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B09F4F-1DEA-E344-94EB-2BB9DBEFAD6F}"/>
              </a:ext>
            </a:extLst>
          </p:cNvPr>
          <p:cNvSpPr>
            <a:spLocks noGrp="1"/>
          </p:cNvSpPr>
          <p:nvPr>
            <p:ph type="sldNum" sz="quarter" idx="12"/>
          </p:nvPr>
        </p:nvSpPr>
        <p:spPr>
          <a:xfrm>
            <a:off x="7999413" y="6157885"/>
            <a:ext cx="3188072" cy="365125"/>
          </a:xfrm>
        </p:spPr>
        <p:txBody>
          <a:bodyPr/>
          <a:lstStyle/>
          <a:p>
            <a:fld id="{63B16EE6-54DA-9C4B-9F93-275995881E19}" type="slidenum">
              <a:rPr lang="en-US" smtClean="0"/>
              <a:t>‹#›</a:t>
            </a:fld>
            <a:endParaRPr lang="en-US"/>
          </a:p>
        </p:txBody>
      </p:sp>
      <p:pic>
        <p:nvPicPr>
          <p:cNvPr id="12" name="Picture 11">
            <a:extLst>
              <a:ext uri="{FF2B5EF4-FFF2-40B4-BE49-F238E27FC236}">
                <a16:creationId xmlns:a16="http://schemas.microsoft.com/office/drawing/2014/main" id="{B4965820-97AC-8942-A3EB-1FFA9C5705FE}"/>
              </a:ext>
            </a:extLst>
          </p:cNvPr>
          <p:cNvPicPr>
            <a:picLocks noChangeAspect="1"/>
          </p:cNvPicPr>
          <p:nvPr/>
        </p:nvPicPr>
        <p:blipFill>
          <a:blip r:embed="rId2"/>
          <a:stretch>
            <a:fillRect/>
          </a:stretch>
        </p:blipFill>
        <p:spPr>
          <a:xfrm>
            <a:off x="9509125" y="5930900"/>
            <a:ext cx="1997075" cy="296863"/>
          </a:xfrm>
          <a:prstGeom prst="rect">
            <a:avLst/>
          </a:prstGeom>
        </p:spPr>
      </p:pic>
      <p:pic>
        <p:nvPicPr>
          <p:cNvPr id="10" name="Picture 9">
            <a:extLst>
              <a:ext uri="{FF2B5EF4-FFF2-40B4-BE49-F238E27FC236}">
                <a16:creationId xmlns:a16="http://schemas.microsoft.com/office/drawing/2014/main" id="{E8A84EB7-6853-7745-AAEC-8F86B207C3E5}"/>
              </a:ext>
            </a:extLst>
          </p:cNvPr>
          <p:cNvPicPr>
            <a:picLocks noChangeAspect="1"/>
          </p:cNvPicPr>
          <p:nvPr userDrawn="1"/>
        </p:nvPicPr>
        <p:blipFill>
          <a:blip r:embed="rId2"/>
          <a:stretch>
            <a:fillRect/>
          </a:stretch>
        </p:blipFill>
        <p:spPr>
          <a:xfrm>
            <a:off x="9509125" y="5930900"/>
            <a:ext cx="1997075" cy="296863"/>
          </a:xfrm>
          <a:prstGeom prst="rect">
            <a:avLst/>
          </a:prstGeom>
        </p:spPr>
      </p:pic>
      <p:pic>
        <p:nvPicPr>
          <p:cNvPr id="14" name="Picture 13">
            <a:extLst>
              <a:ext uri="{FF2B5EF4-FFF2-40B4-BE49-F238E27FC236}">
                <a16:creationId xmlns:a16="http://schemas.microsoft.com/office/drawing/2014/main" id="{E07B798C-D64E-0041-9BB0-2D9742276BEA}"/>
              </a:ext>
            </a:extLst>
          </p:cNvPr>
          <p:cNvPicPr>
            <a:picLocks noChangeAspect="1"/>
          </p:cNvPicPr>
          <p:nvPr userDrawn="1"/>
        </p:nvPicPr>
        <p:blipFill>
          <a:blip r:embed="rId3">
            <a:alphaModFix/>
          </a:blip>
          <a:stretch>
            <a:fillRect/>
          </a:stretch>
        </p:blipFill>
        <p:spPr>
          <a:xfrm>
            <a:off x="701035" y="599480"/>
            <a:ext cx="3883229" cy="1198800"/>
          </a:xfrm>
          <a:prstGeom prst="rect">
            <a:avLst/>
          </a:prstGeom>
        </p:spPr>
      </p:pic>
    </p:spTree>
    <p:extLst>
      <p:ext uri="{BB962C8B-B14F-4D97-AF65-F5344CB8AC3E}">
        <p14:creationId xmlns:p14="http://schemas.microsoft.com/office/powerpoint/2010/main" val="446123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1F90-20F0-8046-9E55-69316C70418F}"/>
              </a:ext>
            </a:extLst>
          </p:cNvPr>
          <p:cNvSpPr>
            <a:spLocks noGrp="1"/>
          </p:cNvSpPr>
          <p:nvPr>
            <p:ph type="title"/>
          </p:nvPr>
        </p:nvSpPr>
        <p:spPr>
          <a:xfrm>
            <a:off x="985961" y="957897"/>
            <a:ext cx="10614991" cy="111819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D4F9-5D8F-BD49-A6E3-947F2F48150D}"/>
              </a:ext>
            </a:extLst>
          </p:cNvPr>
          <p:cNvSpPr>
            <a:spLocks noGrp="1"/>
          </p:cNvSpPr>
          <p:nvPr>
            <p:ph type="body" idx="1"/>
          </p:nvPr>
        </p:nvSpPr>
        <p:spPr>
          <a:xfrm>
            <a:off x="993912" y="1940118"/>
            <a:ext cx="10193573" cy="4039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EA012-0F3D-D64E-8D8E-9E8365B3F25C}"/>
              </a:ext>
            </a:extLst>
          </p:cNvPr>
          <p:cNvSpPr>
            <a:spLocks noGrp="1"/>
          </p:cNvSpPr>
          <p:nvPr>
            <p:ph type="dt" sz="half" idx="2"/>
          </p:nvPr>
        </p:nvSpPr>
        <p:spPr>
          <a:xfrm>
            <a:off x="985962" y="6436981"/>
            <a:ext cx="2743200" cy="646842"/>
          </a:xfrm>
          <a:prstGeom prst="rect">
            <a:avLst/>
          </a:prstGeom>
        </p:spPr>
        <p:txBody>
          <a:bodyPr vert="horz" lIns="91440" tIns="45720" rIns="91440" bIns="45720" rtlCol="0" anchor="t"/>
          <a:lstStyle>
            <a:lvl1pPr algn="l">
              <a:defRPr sz="1200">
                <a:solidFill>
                  <a:schemeClr val="tx1">
                    <a:tint val="75000"/>
                  </a:schemeClr>
                </a:solidFill>
              </a:defRPr>
            </a:lvl1pPr>
          </a:lstStyle>
          <a:p>
            <a:fld id="{248FA1C9-26FE-7E41-A703-AF8F194AF809}" type="datetimeFigureOut">
              <a:rPr lang="en-US" smtClean="0"/>
              <a:t>1/5/2024</a:t>
            </a:fld>
            <a:endParaRPr lang="en-US"/>
          </a:p>
        </p:txBody>
      </p:sp>
      <p:sp>
        <p:nvSpPr>
          <p:cNvPr id="6" name="Slide Number Placeholder 5">
            <a:extLst>
              <a:ext uri="{FF2B5EF4-FFF2-40B4-BE49-F238E27FC236}">
                <a16:creationId xmlns:a16="http://schemas.microsoft.com/office/drawing/2014/main" id="{D4E91443-9543-1742-AAFA-81E1FA4D98D4}"/>
              </a:ext>
            </a:extLst>
          </p:cNvPr>
          <p:cNvSpPr>
            <a:spLocks noGrp="1"/>
          </p:cNvSpPr>
          <p:nvPr>
            <p:ph type="sldNum" sz="quarter" idx="4"/>
          </p:nvPr>
        </p:nvSpPr>
        <p:spPr>
          <a:xfrm>
            <a:off x="7999413" y="6157885"/>
            <a:ext cx="3188072" cy="365125"/>
          </a:xfrm>
          <a:prstGeom prst="rect">
            <a:avLst/>
          </a:prstGeom>
        </p:spPr>
        <p:txBody>
          <a:bodyPr vert="horz" lIns="91440" tIns="45720" rIns="91440" bIns="45720" rtlCol="0" anchor="t"/>
          <a:lstStyle>
            <a:lvl1pPr algn="r">
              <a:defRPr sz="1200">
                <a:solidFill>
                  <a:schemeClr val="tx1">
                    <a:tint val="75000"/>
                  </a:schemeClr>
                </a:solidFill>
              </a:defRPr>
            </a:lvl1pPr>
          </a:lstStyle>
          <a:p>
            <a:fld id="{63B16EE6-54DA-9C4B-9F93-275995881E19}" type="slidenum">
              <a:rPr lang="en-US" smtClean="0"/>
              <a:t>‹#›</a:t>
            </a:fld>
            <a:endParaRPr lang="en-US"/>
          </a:p>
        </p:txBody>
      </p:sp>
      <p:sp>
        <p:nvSpPr>
          <p:cNvPr id="7" name="Footer Placeholder 6">
            <a:extLst>
              <a:ext uri="{FF2B5EF4-FFF2-40B4-BE49-F238E27FC236}">
                <a16:creationId xmlns:a16="http://schemas.microsoft.com/office/drawing/2014/main" id="{F6A6D146-54E4-E244-89BA-9E07590A5CFF}"/>
              </a:ext>
            </a:extLst>
          </p:cNvPr>
          <p:cNvSpPr>
            <a:spLocks noGrp="1"/>
          </p:cNvSpPr>
          <p:nvPr>
            <p:ph type="ftr" sz="quarter" idx="3"/>
          </p:nvPr>
        </p:nvSpPr>
        <p:spPr>
          <a:xfrm>
            <a:off x="993912" y="6157886"/>
            <a:ext cx="6646726" cy="261768"/>
          </a:xfrm>
          <a:prstGeom prst="rect">
            <a:avLst/>
          </a:prstGeom>
        </p:spPr>
        <p:txBody>
          <a:bodyPr vert="horz" lIns="91440" tIns="45720" rIns="91440" bIns="45720" rtlCol="0" anchor="t"/>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54101425"/>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2" r:id="rId3"/>
  </p:sldLayoutIdLst>
  <p:txStyles>
    <p:titleStyle>
      <a:lvl1pPr algn="l" defTabSz="914400" rtl="0" eaLnBrk="1" latinLnBrk="0" hangingPunct="1">
        <a:lnSpc>
          <a:spcPct val="80000"/>
        </a:lnSpc>
        <a:spcBef>
          <a:spcPct val="0"/>
        </a:spcBef>
        <a:buNone/>
        <a:defRPr sz="3000" b="1"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orient="horz" pos="2160" userDrawn="1">
          <p15:clr>
            <a:srgbClr val="F26B43"/>
          </p15:clr>
        </p15:guide>
        <p15:guide id="32" pos="3840" userDrawn="1">
          <p15:clr>
            <a:srgbClr val="F26B43"/>
          </p15:clr>
        </p15:guide>
        <p15:guide id="33" orient="horz" pos="635" userDrawn="1">
          <p15:clr>
            <a:srgbClr val="F26B43"/>
          </p15:clr>
        </p15:guide>
        <p15:guide id="34" orient="horz" pos="3686" userDrawn="1">
          <p15:clr>
            <a:srgbClr val="F26B43"/>
          </p15:clr>
        </p15:guide>
        <p15:guide id="35" orient="horz" pos="1642" userDrawn="1">
          <p15:clr>
            <a:srgbClr val="F26B43"/>
          </p15:clr>
        </p15:guide>
        <p15:guide id="36" orient="horz" pos="2678" userDrawn="1">
          <p15:clr>
            <a:srgbClr val="F26B43"/>
          </p15:clr>
        </p15:guide>
        <p15:guide id="37" orient="horz" pos="1273" userDrawn="1">
          <p15:clr>
            <a:srgbClr val="F26B43"/>
          </p15:clr>
        </p15:guide>
        <p15:guide id="38" orient="horz" pos="3047" userDrawn="1">
          <p15:clr>
            <a:srgbClr val="F26B43"/>
          </p15:clr>
        </p15:guide>
        <p15:guide id="39" orient="horz" pos="397" userDrawn="1">
          <p15:clr>
            <a:srgbClr val="F26B43"/>
          </p15:clr>
        </p15:guide>
        <p15:guide id="40" orient="horz" pos="3923" userDrawn="1">
          <p15:clr>
            <a:srgbClr val="F26B43"/>
          </p15:clr>
        </p15:guide>
        <p15:guide id="41" pos="3772" userDrawn="1">
          <p15:clr>
            <a:srgbClr val="F26B43"/>
          </p15:clr>
        </p15:guide>
        <p15:guide id="42" pos="3903" userDrawn="1">
          <p15:clr>
            <a:srgbClr val="F26B43"/>
          </p15:clr>
        </p15:guide>
        <p15:guide id="43" pos="2826" userDrawn="1">
          <p15:clr>
            <a:srgbClr val="F26B43"/>
          </p15:clr>
        </p15:guide>
        <p15:guide id="44" pos="2706" userDrawn="1">
          <p15:clr>
            <a:srgbClr val="F26B43"/>
          </p15:clr>
        </p15:guide>
        <p15:guide id="45" pos="4845" userDrawn="1">
          <p15:clr>
            <a:srgbClr val="F26B43"/>
          </p15:clr>
        </p15:guide>
        <p15:guide id="46" pos="4974" userDrawn="1">
          <p15:clr>
            <a:srgbClr val="F26B43"/>
          </p15:clr>
        </p15:guide>
        <p15:guide id="47" pos="674" userDrawn="1">
          <p15:clr>
            <a:srgbClr val="F26B43"/>
          </p15:clr>
        </p15:guide>
        <p15:guide id="48" pos="6997" userDrawn="1">
          <p15:clr>
            <a:srgbClr val="F26B43"/>
          </p15:clr>
        </p15:guide>
        <p15:guide id="49" pos="7064" userDrawn="1">
          <p15:clr>
            <a:srgbClr val="F26B43"/>
          </p15:clr>
        </p15:guide>
        <p15:guide id="50" pos="614" userDrawn="1">
          <p15:clr>
            <a:srgbClr val="F26B43"/>
          </p15:clr>
        </p15:guide>
        <p15:guide id="51" pos="2764" userDrawn="1">
          <p15:clr>
            <a:srgbClr val="F26B43"/>
          </p15:clr>
        </p15:guide>
        <p15:guide id="52" userDrawn="1">
          <p15:clr>
            <a:srgbClr val="F26B43"/>
          </p15:clr>
        </p15:guide>
        <p15:guide id="53" pos="4912" userDrawn="1">
          <p15:clr>
            <a:srgbClr val="F26B43"/>
          </p15:clr>
        </p15:guide>
        <p15:guide id="54" pos="2228" userDrawn="1">
          <p15:clr>
            <a:srgbClr val="F26B43"/>
          </p15:clr>
        </p15:guide>
        <p15:guide id="55" pos="2295" userDrawn="1">
          <p15:clr>
            <a:srgbClr val="F26B43"/>
          </p15:clr>
        </p15:guide>
        <p15:guide id="56" pos="2157" userDrawn="1">
          <p15:clr>
            <a:srgbClr val="F26B43"/>
          </p15:clr>
        </p15:guide>
        <p15:guide id="57" pos="5452" userDrawn="1">
          <p15:clr>
            <a:srgbClr val="F26B43"/>
          </p15:clr>
        </p15:guide>
        <p15:guide id="58" pos="5514" userDrawn="1">
          <p15:clr>
            <a:srgbClr val="F26B43"/>
          </p15:clr>
        </p15:guide>
        <p15:guide id="59" pos="53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1F90-20F0-8046-9E55-69316C70418F}"/>
              </a:ext>
            </a:extLst>
          </p:cNvPr>
          <p:cNvSpPr>
            <a:spLocks noGrp="1"/>
          </p:cNvSpPr>
          <p:nvPr>
            <p:ph type="title"/>
          </p:nvPr>
        </p:nvSpPr>
        <p:spPr>
          <a:xfrm>
            <a:off x="985961" y="957897"/>
            <a:ext cx="10614991" cy="1118194"/>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2CD4F9-5D8F-BD49-A6E3-947F2F48150D}"/>
              </a:ext>
            </a:extLst>
          </p:cNvPr>
          <p:cNvSpPr>
            <a:spLocks noGrp="1"/>
          </p:cNvSpPr>
          <p:nvPr>
            <p:ph type="body" idx="1"/>
          </p:nvPr>
        </p:nvSpPr>
        <p:spPr>
          <a:xfrm>
            <a:off x="993912" y="1940118"/>
            <a:ext cx="10193573" cy="40392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0EA012-0F3D-D64E-8D8E-9E8365B3F25C}"/>
              </a:ext>
            </a:extLst>
          </p:cNvPr>
          <p:cNvSpPr>
            <a:spLocks noGrp="1"/>
          </p:cNvSpPr>
          <p:nvPr>
            <p:ph type="dt" sz="half" idx="2"/>
          </p:nvPr>
        </p:nvSpPr>
        <p:spPr>
          <a:xfrm>
            <a:off x="985962" y="6436981"/>
            <a:ext cx="2743200" cy="646842"/>
          </a:xfrm>
          <a:prstGeom prst="rect">
            <a:avLst/>
          </a:prstGeom>
        </p:spPr>
        <p:txBody>
          <a:bodyPr vert="horz" lIns="91440" tIns="45720" rIns="91440" bIns="45720" rtlCol="0" anchor="t"/>
          <a:lstStyle>
            <a:lvl1pPr algn="l">
              <a:defRPr sz="1200">
                <a:solidFill>
                  <a:schemeClr val="tx1">
                    <a:tint val="75000"/>
                  </a:schemeClr>
                </a:solidFill>
              </a:defRPr>
            </a:lvl1pPr>
          </a:lstStyle>
          <a:p>
            <a:fld id="{248FA1C9-26FE-7E41-A703-AF8F194AF809}" type="datetimeFigureOut">
              <a:rPr lang="en-US" smtClean="0"/>
              <a:t>1/5/2024</a:t>
            </a:fld>
            <a:endParaRPr lang="en-US"/>
          </a:p>
        </p:txBody>
      </p:sp>
      <p:sp>
        <p:nvSpPr>
          <p:cNvPr id="6" name="Slide Number Placeholder 5">
            <a:extLst>
              <a:ext uri="{FF2B5EF4-FFF2-40B4-BE49-F238E27FC236}">
                <a16:creationId xmlns:a16="http://schemas.microsoft.com/office/drawing/2014/main" id="{D4E91443-9543-1742-AAFA-81E1FA4D98D4}"/>
              </a:ext>
            </a:extLst>
          </p:cNvPr>
          <p:cNvSpPr>
            <a:spLocks noGrp="1"/>
          </p:cNvSpPr>
          <p:nvPr>
            <p:ph type="sldNum" sz="quarter" idx="4"/>
          </p:nvPr>
        </p:nvSpPr>
        <p:spPr>
          <a:xfrm>
            <a:off x="7999413" y="6157885"/>
            <a:ext cx="3188072" cy="365125"/>
          </a:xfrm>
          <a:prstGeom prst="rect">
            <a:avLst/>
          </a:prstGeom>
        </p:spPr>
        <p:txBody>
          <a:bodyPr vert="horz" lIns="91440" tIns="45720" rIns="91440" bIns="45720" rtlCol="0" anchor="t"/>
          <a:lstStyle>
            <a:lvl1pPr algn="r">
              <a:defRPr sz="1200">
                <a:solidFill>
                  <a:schemeClr val="tx1">
                    <a:tint val="75000"/>
                  </a:schemeClr>
                </a:solidFill>
              </a:defRPr>
            </a:lvl1pPr>
          </a:lstStyle>
          <a:p>
            <a:fld id="{63B16EE6-54DA-9C4B-9F93-275995881E19}" type="slidenum">
              <a:rPr lang="en-US" smtClean="0"/>
              <a:t>‹#›</a:t>
            </a:fld>
            <a:endParaRPr lang="en-US"/>
          </a:p>
        </p:txBody>
      </p:sp>
      <p:sp>
        <p:nvSpPr>
          <p:cNvPr id="7" name="Footer Placeholder 6">
            <a:extLst>
              <a:ext uri="{FF2B5EF4-FFF2-40B4-BE49-F238E27FC236}">
                <a16:creationId xmlns:a16="http://schemas.microsoft.com/office/drawing/2014/main" id="{F6A6D146-54E4-E244-89BA-9E07590A5CFF}"/>
              </a:ext>
            </a:extLst>
          </p:cNvPr>
          <p:cNvSpPr>
            <a:spLocks noGrp="1"/>
          </p:cNvSpPr>
          <p:nvPr>
            <p:ph type="ftr" sz="quarter" idx="3"/>
          </p:nvPr>
        </p:nvSpPr>
        <p:spPr>
          <a:xfrm>
            <a:off x="993912" y="6157886"/>
            <a:ext cx="6646726" cy="261768"/>
          </a:xfrm>
          <a:prstGeom prst="rect">
            <a:avLst/>
          </a:prstGeom>
        </p:spPr>
        <p:txBody>
          <a:bodyPr vert="horz" lIns="91440" tIns="45720" rIns="91440" bIns="45720" rtlCol="0" anchor="t"/>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54101425"/>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000" b="1"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orient="horz" pos="2160" userDrawn="1">
          <p15:clr>
            <a:srgbClr val="F26B43"/>
          </p15:clr>
        </p15:guide>
        <p15:guide id="32" pos="3840" userDrawn="1">
          <p15:clr>
            <a:srgbClr val="F26B43"/>
          </p15:clr>
        </p15:guide>
        <p15:guide id="33" orient="horz" pos="635" userDrawn="1">
          <p15:clr>
            <a:srgbClr val="F26B43"/>
          </p15:clr>
        </p15:guide>
        <p15:guide id="34" orient="horz" pos="3686" userDrawn="1">
          <p15:clr>
            <a:srgbClr val="F26B43"/>
          </p15:clr>
        </p15:guide>
        <p15:guide id="35" orient="horz" pos="1642" userDrawn="1">
          <p15:clr>
            <a:srgbClr val="F26B43"/>
          </p15:clr>
        </p15:guide>
        <p15:guide id="36" orient="horz" pos="2678" userDrawn="1">
          <p15:clr>
            <a:srgbClr val="F26B43"/>
          </p15:clr>
        </p15:guide>
        <p15:guide id="37" orient="horz" pos="1273" userDrawn="1">
          <p15:clr>
            <a:srgbClr val="F26B43"/>
          </p15:clr>
        </p15:guide>
        <p15:guide id="38" orient="horz" pos="3047" userDrawn="1">
          <p15:clr>
            <a:srgbClr val="F26B43"/>
          </p15:clr>
        </p15:guide>
        <p15:guide id="39" orient="horz" pos="397" userDrawn="1">
          <p15:clr>
            <a:srgbClr val="F26B43"/>
          </p15:clr>
        </p15:guide>
        <p15:guide id="40" orient="horz" pos="3923" userDrawn="1">
          <p15:clr>
            <a:srgbClr val="F26B43"/>
          </p15:clr>
        </p15:guide>
        <p15:guide id="41" pos="3772" userDrawn="1">
          <p15:clr>
            <a:srgbClr val="F26B43"/>
          </p15:clr>
        </p15:guide>
        <p15:guide id="42" pos="3903" userDrawn="1">
          <p15:clr>
            <a:srgbClr val="F26B43"/>
          </p15:clr>
        </p15:guide>
        <p15:guide id="43" pos="2826" userDrawn="1">
          <p15:clr>
            <a:srgbClr val="F26B43"/>
          </p15:clr>
        </p15:guide>
        <p15:guide id="44" pos="2706" userDrawn="1">
          <p15:clr>
            <a:srgbClr val="F26B43"/>
          </p15:clr>
        </p15:guide>
        <p15:guide id="45" pos="4845" userDrawn="1">
          <p15:clr>
            <a:srgbClr val="F26B43"/>
          </p15:clr>
        </p15:guide>
        <p15:guide id="46" pos="4974" userDrawn="1">
          <p15:clr>
            <a:srgbClr val="F26B43"/>
          </p15:clr>
        </p15:guide>
        <p15:guide id="47" pos="674" userDrawn="1">
          <p15:clr>
            <a:srgbClr val="F26B43"/>
          </p15:clr>
        </p15:guide>
        <p15:guide id="48" pos="6997" userDrawn="1">
          <p15:clr>
            <a:srgbClr val="F26B43"/>
          </p15:clr>
        </p15:guide>
        <p15:guide id="49" pos="7064" userDrawn="1">
          <p15:clr>
            <a:srgbClr val="F26B43"/>
          </p15:clr>
        </p15:guide>
        <p15:guide id="50" pos="614" userDrawn="1">
          <p15:clr>
            <a:srgbClr val="F26B43"/>
          </p15:clr>
        </p15:guide>
        <p15:guide id="51" pos="2764" userDrawn="1">
          <p15:clr>
            <a:srgbClr val="F26B43"/>
          </p15:clr>
        </p15:guide>
        <p15:guide id="52" userDrawn="1">
          <p15:clr>
            <a:srgbClr val="F26B43"/>
          </p15:clr>
        </p15:guide>
        <p15:guide id="53" pos="4912" userDrawn="1">
          <p15:clr>
            <a:srgbClr val="F26B43"/>
          </p15:clr>
        </p15:guide>
        <p15:guide id="54" pos="2228" userDrawn="1">
          <p15:clr>
            <a:srgbClr val="F26B43"/>
          </p15:clr>
        </p15:guide>
        <p15:guide id="55" pos="2295" userDrawn="1">
          <p15:clr>
            <a:srgbClr val="F26B43"/>
          </p15:clr>
        </p15:guide>
        <p15:guide id="56" pos="2157" userDrawn="1">
          <p15:clr>
            <a:srgbClr val="F26B43"/>
          </p15:clr>
        </p15:guide>
        <p15:guide id="57" pos="5452" userDrawn="1">
          <p15:clr>
            <a:srgbClr val="F26B43"/>
          </p15:clr>
        </p15:guide>
        <p15:guide id="58" pos="5514" userDrawn="1">
          <p15:clr>
            <a:srgbClr val="F26B43"/>
          </p15:clr>
        </p15:guide>
        <p15:guide id="59" pos="538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E065-06DA-D34C-B311-2C7BED2BE4DB}"/>
              </a:ext>
            </a:extLst>
          </p:cNvPr>
          <p:cNvSpPr>
            <a:spLocks noGrp="1"/>
          </p:cNvSpPr>
          <p:nvPr>
            <p:ph type="ctrTitle"/>
          </p:nvPr>
        </p:nvSpPr>
        <p:spPr>
          <a:xfrm>
            <a:off x="1041620" y="1476509"/>
            <a:ext cx="10090204" cy="2186014"/>
          </a:xfrm>
        </p:spPr>
        <p:txBody>
          <a:bodyPr/>
          <a:lstStyle/>
          <a:p>
            <a:r>
              <a:rPr lang="fi-FI" dirty="0"/>
              <a:t>Kuusi kuvaa maailmasta</a:t>
            </a:r>
            <a:endParaRPr lang="en-US" dirty="0"/>
          </a:p>
        </p:txBody>
      </p:sp>
      <p:sp>
        <p:nvSpPr>
          <p:cNvPr id="3" name="Subtitle 2">
            <a:extLst>
              <a:ext uri="{FF2B5EF4-FFF2-40B4-BE49-F238E27FC236}">
                <a16:creationId xmlns:a16="http://schemas.microsoft.com/office/drawing/2014/main" id="{9F5ED738-6386-4A4C-BA41-46B1AA3E6DDD}"/>
              </a:ext>
            </a:extLst>
          </p:cNvPr>
          <p:cNvSpPr>
            <a:spLocks noGrp="1"/>
          </p:cNvSpPr>
          <p:nvPr>
            <p:ph type="subTitle" idx="1"/>
          </p:nvPr>
        </p:nvSpPr>
        <p:spPr>
          <a:xfrm>
            <a:off x="985961" y="3578834"/>
            <a:ext cx="10201523" cy="515646"/>
          </a:xfrm>
        </p:spPr>
        <p:txBody>
          <a:bodyPr>
            <a:normAutofit lnSpcReduction="10000"/>
          </a:bodyPr>
          <a:lstStyle/>
          <a:p>
            <a:r>
              <a:rPr lang="fi-FI" sz="2800" dirty="0"/>
              <a:t>Näytelmiä Kirkon Ulkomaanavun työstä lasten silmin </a:t>
            </a:r>
          </a:p>
        </p:txBody>
      </p:sp>
      <p:sp>
        <p:nvSpPr>
          <p:cNvPr id="4" name="TextBox 3">
            <a:extLst>
              <a:ext uri="{FF2B5EF4-FFF2-40B4-BE49-F238E27FC236}">
                <a16:creationId xmlns:a16="http://schemas.microsoft.com/office/drawing/2014/main" id="{09753067-A9DC-47AF-A3E6-025B7268377B}"/>
              </a:ext>
            </a:extLst>
          </p:cNvPr>
          <p:cNvSpPr txBox="1"/>
          <p:nvPr/>
        </p:nvSpPr>
        <p:spPr>
          <a:xfrm>
            <a:off x="1828800" y="4784448"/>
            <a:ext cx="8646160" cy="923330"/>
          </a:xfrm>
          <a:prstGeom prst="rect">
            <a:avLst/>
          </a:prstGeom>
          <a:noFill/>
        </p:spPr>
        <p:txBody>
          <a:bodyPr wrap="square" rtlCol="0">
            <a:spAutoFit/>
          </a:bodyPr>
          <a:lstStyle/>
          <a:p>
            <a:r>
              <a:rPr lang="fi-FI" dirty="0">
                <a:solidFill>
                  <a:schemeClr val="tx2"/>
                </a:solidFill>
              </a:rPr>
              <a:t>Käsikirjoittaja: 	Saija Hiltunen</a:t>
            </a:r>
            <a:br>
              <a:rPr lang="fi-FI" dirty="0">
                <a:solidFill>
                  <a:schemeClr val="tx2"/>
                </a:solidFill>
              </a:rPr>
            </a:br>
            <a:r>
              <a:rPr lang="fi-FI" dirty="0">
                <a:solidFill>
                  <a:schemeClr val="tx2"/>
                </a:solidFill>
              </a:rPr>
              <a:t>Ohjaaja: 		</a:t>
            </a:r>
            <a:br>
              <a:rPr lang="fi-FI" dirty="0">
                <a:solidFill>
                  <a:schemeClr val="tx2"/>
                </a:solidFill>
              </a:rPr>
            </a:br>
            <a:r>
              <a:rPr lang="fi-FI" dirty="0">
                <a:solidFill>
                  <a:schemeClr val="tx2"/>
                </a:solidFill>
              </a:rPr>
              <a:t>Näyttelijät:	</a:t>
            </a:r>
          </a:p>
        </p:txBody>
      </p:sp>
    </p:spTree>
    <p:extLst>
      <p:ext uri="{BB962C8B-B14F-4D97-AF65-F5344CB8AC3E}">
        <p14:creationId xmlns:p14="http://schemas.microsoft.com/office/powerpoint/2010/main" val="4442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lstStyle/>
          <a:p>
            <a:r>
              <a:rPr lang="fi-FI" dirty="0" err="1"/>
              <a:t>Amfri</a:t>
            </a:r>
            <a:r>
              <a:rPr lang="fi-FI" dirty="0"/>
              <a:t> </a:t>
            </a:r>
            <a:r>
              <a:rPr lang="fi-FI" dirty="0" err="1"/>
              <a:t>Farms</a:t>
            </a:r>
            <a:endParaRPr lang="fi-FI" dirty="0"/>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6" name="Picture Placeholder 5" descr="Kaksi henkilöä istumassa käsissään laatikot, joissa on banaaneja">
            <a:extLst>
              <a:ext uri="{FF2B5EF4-FFF2-40B4-BE49-F238E27FC236}">
                <a16:creationId xmlns:a16="http://schemas.microsoft.com/office/drawing/2014/main" id="{9C77F401-63B9-4E97-8C0A-E670450C3B3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pic>
        <p:nvPicPr>
          <p:cNvPr id="2" name="Picture 1">
            <a:extLst>
              <a:ext uri="{FF2B5EF4-FFF2-40B4-BE49-F238E27FC236}">
                <a16:creationId xmlns:a16="http://schemas.microsoft.com/office/drawing/2014/main" id="{7A9F212C-DDC0-8329-9865-3C68870956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3157994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85961" y="806225"/>
            <a:ext cx="10201523" cy="2164678"/>
          </a:xfrm>
        </p:spPr>
        <p:txBody>
          <a:bodyPr>
            <a:normAutofit/>
          </a:bodyPr>
          <a:lstStyle/>
          <a:p>
            <a:r>
              <a:rPr lang="fi-FI" sz="4400" dirty="0"/>
              <a:t>Kestävän</a:t>
            </a:r>
            <a:r>
              <a:rPr lang="fi-FI" sz="4400" dirty="0">
                <a:solidFill>
                  <a:schemeClr val="bg2"/>
                </a:solidFill>
              </a:rPr>
              <a:t> yritystoiminnan tukeminen </a:t>
            </a:r>
            <a:r>
              <a:rPr lang="fi-FI" sz="4400" dirty="0"/>
              <a:t>Ugandassa</a:t>
            </a:r>
            <a:r>
              <a:rPr lang="fi-FI" sz="4400" dirty="0">
                <a:solidFill>
                  <a:schemeClr val="bg2"/>
                </a:solidFill>
              </a:rPr>
              <a:t> </a:t>
            </a:r>
            <a:endParaRPr lang="en-US" sz="4400" u="none" dirty="0">
              <a:solidFill>
                <a:schemeClr val="bg2"/>
              </a:solidFill>
            </a:endParaRPr>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85961" y="3249999"/>
            <a:ext cx="10201524" cy="1936137"/>
          </a:xfrm>
        </p:spPr>
        <p:txBody>
          <a:bodyPr>
            <a:normAutofit fontScale="85000" lnSpcReduction="20000"/>
          </a:bodyPr>
          <a:lstStyle/>
          <a:p>
            <a:r>
              <a:rPr lang="fi-FI" sz="2400" dirty="0"/>
              <a:t>Kirkon Ulkomaanavun omistama FCA </a:t>
            </a:r>
            <a:r>
              <a:rPr lang="fi-FI" sz="2400" dirty="0" err="1"/>
              <a:t>Investments</a:t>
            </a:r>
            <a:r>
              <a:rPr lang="fi-FI" sz="2400" dirty="0"/>
              <a:t> (FCAI) sijoittaa </a:t>
            </a:r>
            <a:r>
              <a:rPr lang="fi-FI" sz="2400" dirty="0" err="1"/>
              <a:t>lupaavaanyritystoimintaan</a:t>
            </a:r>
            <a:r>
              <a:rPr lang="fi-FI" sz="2400" dirty="0"/>
              <a:t> kehittyvissä maissa Afrikassa ja Aasiassa sekä tukee pienyritysten kasvua ja kehittymistä. Yksi </a:t>
            </a:r>
            <a:r>
              <a:rPr lang="fi-FI" sz="2400" dirty="0" err="1"/>
              <a:t>FCAI:n</a:t>
            </a:r>
            <a:r>
              <a:rPr lang="fi-FI" sz="2400" dirty="0"/>
              <a:t> tukemista yrityksistä on Ugandassa toimiva </a:t>
            </a:r>
            <a:r>
              <a:rPr lang="fi-FI" sz="2400" dirty="0" err="1"/>
              <a:t>Amfri</a:t>
            </a:r>
            <a:r>
              <a:rPr lang="fi-FI" sz="2400" dirty="0"/>
              <a:t> </a:t>
            </a:r>
            <a:r>
              <a:rPr lang="fi-FI" sz="2400" dirty="0" err="1"/>
              <a:t>Farms</a:t>
            </a:r>
            <a:r>
              <a:rPr lang="fi-FI" sz="2400" dirty="0"/>
              <a:t> Ltd, joka tuottaa ja jalostaa mm. tuoreita, kuivattuja ja pakastettuja luomuhedelmiä, vihanneksia, mausteita, siemeniä ja pähkinöitä. </a:t>
            </a:r>
            <a:r>
              <a:rPr lang="fi-FI" sz="2400" dirty="0" err="1"/>
              <a:t>Amfri</a:t>
            </a:r>
            <a:r>
              <a:rPr lang="fi-FI" sz="2400" dirty="0"/>
              <a:t> </a:t>
            </a:r>
            <a:r>
              <a:rPr lang="fi-FI" sz="2400" dirty="0" err="1"/>
              <a:t>Farmsin</a:t>
            </a:r>
            <a:r>
              <a:rPr lang="fi-FI" sz="2400" dirty="0"/>
              <a:t> tuotteita viedään EU-maihin, Yhdysvaltoihin ja Arabiemiirikuntiin. Yritys työllistää noin 200 henkilöä, joista suurin osa on 18–30-vuotiaita.</a:t>
            </a:r>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185829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lstStyle/>
          <a:p>
            <a:r>
              <a:rPr lang="fi-FI" dirty="0">
                <a:solidFill>
                  <a:srgbClr val="004824"/>
                </a:solidFill>
                <a:latin typeface="Arial"/>
                <a:cs typeface="Arial"/>
              </a:rPr>
              <a:t>Hunajaa</a:t>
            </a:r>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6" name="Picture Placeholder 5" descr="Mies suojapuvussa pitelee käsissään mehiläissavuastiaa">
            <a:extLst>
              <a:ext uri="{FF2B5EF4-FFF2-40B4-BE49-F238E27FC236}">
                <a16:creationId xmlns:a16="http://schemas.microsoft.com/office/drawing/2014/main" id="{053CB558-3BF3-45B6-B743-56CCDD54D3D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pic>
        <p:nvPicPr>
          <p:cNvPr id="2" name="Picture 1">
            <a:extLst>
              <a:ext uri="{FF2B5EF4-FFF2-40B4-BE49-F238E27FC236}">
                <a16:creationId xmlns:a16="http://schemas.microsoft.com/office/drawing/2014/main" id="{473AFC30-07DE-6BB0-B904-5539C35533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159894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85961" y="806225"/>
            <a:ext cx="10201523" cy="2164678"/>
          </a:xfrm>
        </p:spPr>
        <p:txBody>
          <a:bodyPr>
            <a:normAutofit/>
          </a:bodyPr>
          <a:lstStyle/>
          <a:p>
            <a:r>
              <a:rPr lang="fi-FI" sz="4400" dirty="0"/>
              <a:t>Rauhantyö ja </a:t>
            </a:r>
            <a:r>
              <a:rPr lang="fi-FI" sz="4400" dirty="0">
                <a:solidFill>
                  <a:schemeClr val="bg2"/>
                </a:solidFill>
              </a:rPr>
              <a:t>toimeentulon vahvistaminen</a:t>
            </a:r>
            <a:r>
              <a:rPr lang="fi-FI" sz="4400" dirty="0"/>
              <a:t> mehiläistarhauksen avulla Keniassa</a:t>
            </a:r>
            <a:endParaRPr lang="en-US" sz="4400" u="none" dirty="0"/>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85961" y="3249999"/>
            <a:ext cx="10201524" cy="1936137"/>
          </a:xfrm>
        </p:spPr>
        <p:txBody>
          <a:bodyPr>
            <a:normAutofit fontScale="85000" lnSpcReduction="10000"/>
          </a:bodyPr>
          <a:lstStyle/>
          <a:p>
            <a:r>
              <a:rPr lang="fi-FI" sz="2400" dirty="0"/>
              <a:t>Kirkon Ulkomaanavun rauhantyö Keniassa liittyy vahvasti etenkin naisten ja nuorten toimeentulon vahvistamiseen. Hankkeissa on koulutettu toimeentulon hankkimiseen esimerkiksi vuohien ja lypsykarjan avulla, vihannesten viljelyllä sekä mehiläistarhauksella ja hunajantuotannolla. Kuivuudesta kärsivillä alueilla uudet toimeentulomuodot auttavat sopeutumaan ilmastonmuutokseen ja toimeentulon vahvistaminen ehkäisee myös konflikteja ja karjavarkauksien tapaista väkivaltaista ryöstelyä.</a:t>
            </a:r>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40128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CBF2-7329-408B-9735-37EE8B9DEE08}"/>
              </a:ext>
            </a:extLst>
          </p:cNvPr>
          <p:cNvSpPr>
            <a:spLocks noGrp="1"/>
          </p:cNvSpPr>
          <p:nvPr>
            <p:ph type="title"/>
          </p:nvPr>
        </p:nvSpPr>
        <p:spPr/>
        <p:txBody>
          <a:bodyPr/>
          <a:lstStyle/>
          <a:p>
            <a:r>
              <a:rPr lang="fi-FI"/>
              <a:t>Tue Kirkon Ulkomaanavun työtä</a:t>
            </a:r>
          </a:p>
        </p:txBody>
      </p:sp>
      <p:pic>
        <p:nvPicPr>
          <p:cNvPr id="8" name="Picture Placeholder 7" descr="Hymyilevät nuori nainen istumassa ompelukoneen äärellä. Vieressä tiedot, miten voi lahjoittaa KUA:n työhön.">
            <a:extLst>
              <a:ext uri="{FF2B5EF4-FFF2-40B4-BE49-F238E27FC236}">
                <a16:creationId xmlns:a16="http://schemas.microsoft.com/office/drawing/2014/main" id="{E70CD92B-898A-FE44-ED1D-012E681AE17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9030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B77A-B096-B844-6F68-CADCABD301CD}"/>
              </a:ext>
            </a:extLst>
          </p:cNvPr>
          <p:cNvSpPr>
            <a:spLocks noGrp="1"/>
          </p:cNvSpPr>
          <p:nvPr>
            <p:ph type="ctrTitle"/>
          </p:nvPr>
        </p:nvSpPr>
        <p:spPr/>
        <p:txBody>
          <a:bodyPr/>
          <a:lstStyle/>
          <a:p>
            <a:r>
              <a:rPr lang="en-GB" dirty="0"/>
              <a:t>Kiitos</a:t>
            </a:r>
          </a:p>
        </p:txBody>
      </p:sp>
      <p:sp>
        <p:nvSpPr>
          <p:cNvPr id="3" name="Subtitle 2">
            <a:extLst>
              <a:ext uri="{FF2B5EF4-FFF2-40B4-BE49-F238E27FC236}">
                <a16:creationId xmlns:a16="http://schemas.microsoft.com/office/drawing/2014/main" id="{36C026E6-6955-1A0D-BA5F-93AB5B0A3711}"/>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52740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fi-FI" dirty="0"/>
              <a:t>Tulla kuulluksi</a:t>
            </a:r>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5" name="Picture Placeholder 4" descr="Ryhmä naisia istumassa pöydän takana">
            <a:extLst>
              <a:ext uri="{FF2B5EF4-FFF2-40B4-BE49-F238E27FC236}">
                <a16:creationId xmlns:a16="http://schemas.microsoft.com/office/drawing/2014/main" id="{BA0D4073-8F9B-4A5C-A37F-C4E840080D1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2" b="22"/>
          <a:stretch>
            <a:fillRect/>
          </a:stretch>
        </p:blipFill>
        <p:spPr/>
      </p:pic>
      <p:pic>
        <p:nvPicPr>
          <p:cNvPr id="2" name="Picture 1">
            <a:extLst>
              <a:ext uri="{FF2B5EF4-FFF2-40B4-BE49-F238E27FC236}">
                <a16:creationId xmlns:a16="http://schemas.microsoft.com/office/drawing/2014/main" id="{E7EAA9E8-B201-8861-13CF-5923E50CA4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414520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85961" y="806225"/>
            <a:ext cx="10201523" cy="2164678"/>
          </a:xfrm>
        </p:spPr>
        <p:txBody>
          <a:bodyPr>
            <a:normAutofit/>
          </a:bodyPr>
          <a:lstStyle/>
          <a:p>
            <a:r>
              <a:rPr lang="fi-FI" sz="4400" dirty="0"/>
              <a:t>Paikallinen päätöksenteko ja </a:t>
            </a:r>
            <a:r>
              <a:rPr lang="fi-FI" sz="4400" dirty="0">
                <a:solidFill>
                  <a:schemeClr val="bg2"/>
                </a:solidFill>
              </a:rPr>
              <a:t>naisten</a:t>
            </a:r>
            <a:r>
              <a:rPr lang="fi-FI" sz="4400" dirty="0"/>
              <a:t> </a:t>
            </a:r>
            <a:r>
              <a:rPr lang="fi-FI" sz="4400" dirty="0">
                <a:solidFill>
                  <a:schemeClr val="bg2"/>
                </a:solidFill>
              </a:rPr>
              <a:t>osallisuuden vahvistaminen </a:t>
            </a:r>
            <a:r>
              <a:rPr lang="fi-FI" sz="4400" dirty="0"/>
              <a:t>Somaliassa</a:t>
            </a:r>
            <a:endParaRPr lang="en-US" sz="4400" u="none" dirty="0">
              <a:solidFill>
                <a:schemeClr val="bg2"/>
              </a:solidFill>
            </a:endParaRPr>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85961" y="3249999"/>
            <a:ext cx="10201524" cy="1936137"/>
          </a:xfrm>
        </p:spPr>
        <p:txBody>
          <a:bodyPr>
            <a:normAutofit fontScale="92500"/>
          </a:bodyPr>
          <a:lstStyle/>
          <a:p>
            <a:r>
              <a:rPr lang="fi-FI" sz="2400" dirty="0"/>
              <a:t>Kirkon Ulkomaanapu on tehnyt rauhantyötä Somaliassa vuodesta 2008. Viime vuosina KUA on tukenut Somalian paikallis- ja keskushallinnon rakentamista sekä kansallista sovintoprosessia. KUA edistää sitä, että rauhanrakentamiseen otetaan mukaan etenkin nuoret ja naiset. Työllä onkin saatu lisättyä naisten osallisuutta päätöksentekoelimissä ja rauhantyössä.</a:t>
            </a:r>
            <a:endParaRPr lang="en-GB" sz="2400" dirty="0"/>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81101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lstStyle/>
          <a:p>
            <a:r>
              <a:rPr lang="fi-FI" dirty="0"/>
              <a:t>Järistyksen jälkeen</a:t>
            </a:r>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6" name="Picture Placeholder 5" descr="Tiekyltti tuhoutuneen rakennuksen edustalla">
            <a:extLst>
              <a:ext uri="{FF2B5EF4-FFF2-40B4-BE49-F238E27FC236}">
                <a16:creationId xmlns:a16="http://schemas.microsoft.com/office/drawing/2014/main" id="{080029DB-9438-41BA-91D7-36A9D1A427C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pic>
        <p:nvPicPr>
          <p:cNvPr id="2" name="Picture 1">
            <a:extLst>
              <a:ext uri="{FF2B5EF4-FFF2-40B4-BE49-F238E27FC236}">
                <a16:creationId xmlns:a16="http://schemas.microsoft.com/office/drawing/2014/main" id="{EA8460AD-D4C8-9F8B-91B6-2FE666AD00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283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95238" y="490539"/>
            <a:ext cx="10201523" cy="2164678"/>
          </a:xfrm>
        </p:spPr>
        <p:txBody>
          <a:bodyPr>
            <a:normAutofit/>
          </a:bodyPr>
          <a:lstStyle/>
          <a:p>
            <a:r>
              <a:rPr lang="fi-FI" sz="4400" dirty="0">
                <a:solidFill>
                  <a:schemeClr val="bg2"/>
                </a:solidFill>
              </a:rPr>
              <a:t>Humanitaarinen apu </a:t>
            </a:r>
            <a:r>
              <a:rPr lang="fi-FI" sz="4400" dirty="0"/>
              <a:t>ja </a:t>
            </a:r>
            <a:br>
              <a:rPr lang="fi-FI" sz="4400" dirty="0"/>
            </a:br>
            <a:r>
              <a:rPr lang="fi-FI" sz="4400" dirty="0"/>
              <a:t>jälleenrakennus Haitissa</a:t>
            </a:r>
            <a:endParaRPr lang="en-US" sz="4400" u="none" dirty="0">
              <a:solidFill>
                <a:schemeClr val="bg2"/>
              </a:solidFill>
            </a:endParaRPr>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95238" y="2934313"/>
            <a:ext cx="10201524" cy="1936137"/>
          </a:xfrm>
        </p:spPr>
        <p:txBody>
          <a:bodyPr>
            <a:normAutofit fontScale="92500"/>
          </a:bodyPr>
          <a:lstStyle/>
          <a:p>
            <a:r>
              <a:rPr lang="fi-FI" sz="2400" dirty="0"/>
              <a:t>Haitilaiset ovat kuluneen vuosikymmenen aikana kohdanneet useampia tuhoisia luonnonkatastrofeja. Elokuussa 2021 maanjäristyksessä kuoli 2 200 ja loukkaantui ainakin 12 000 ihmistä. Lisäksi noin 130 000 perhettä menetti kotinsa. KUA myönsi tuolloin 200 000 euroa katastrofiapuun. Kaiken menettäneet paikalliset perheet tarvitsivat ruokaa, puhdasta vettä ja suojaa.</a:t>
            </a:r>
            <a:endParaRPr lang="en-GB" sz="2400" dirty="0"/>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196527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lstStyle/>
          <a:p>
            <a:r>
              <a:rPr lang="fi-FI" dirty="0"/>
              <a:t>Kanat</a:t>
            </a:r>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6" name="Picture Placeholder 5" descr="Nainen värikkäissä vaatteissa pitelee kanaa sylissään">
            <a:extLst>
              <a:ext uri="{FF2B5EF4-FFF2-40B4-BE49-F238E27FC236}">
                <a16:creationId xmlns:a16="http://schemas.microsoft.com/office/drawing/2014/main" id="{83FC13B9-7EBE-45BC-AA39-5508834D971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pic>
        <p:nvPicPr>
          <p:cNvPr id="2" name="Picture 1">
            <a:extLst>
              <a:ext uri="{FF2B5EF4-FFF2-40B4-BE49-F238E27FC236}">
                <a16:creationId xmlns:a16="http://schemas.microsoft.com/office/drawing/2014/main" id="{F056D1E1-E97F-8EED-C8D5-6D203F6368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12043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95238" y="925285"/>
            <a:ext cx="10201523" cy="1382486"/>
          </a:xfrm>
        </p:spPr>
        <p:txBody>
          <a:bodyPr>
            <a:normAutofit/>
          </a:bodyPr>
          <a:lstStyle/>
          <a:p>
            <a:r>
              <a:rPr lang="fi-FI" sz="4400" dirty="0">
                <a:solidFill>
                  <a:schemeClr val="bg2"/>
                </a:solidFill>
              </a:rPr>
              <a:t>Kanankasvatus </a:t>
            </a:r>
            <a:r>
              <a:rPr lang="fi-FI" sz="4400" dirty="0"/>
              <a:t>Nepalissa</a:t>
            </a:r>
            <a:endParaRPr lang="en-US" sz="4400" u="none" dirty="0"/>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95238" y="2471057"/>
            <a:ext cx="10201524" cy="2830285"/>
          </a:xfrm>
        </p:spPr>
        <p:txBody>
          <a:bodyPr>
            <a:normAutofit fontScale="92500"/>
          </a:bodyPr>
          <a:lstStyle/>
          <a:p>
            <a:r>
              <a:rPr lang="fi-FI" sz="2400" dirty="0"/>
              <a:t>Kirkon Ulkomaanapu tukee Nepalissa erityisesti entisten maaorjien toimeentulomahdollisuuksia ja oikeuksien toteutumista ja naisten toimeentuloa. Vaikka velka- ja maaorjuudesta on luovuttu Nepalissa jo 2000-luvulla, sukupolvilta seuraaville periytynyt heikompi asema tuntuu yhä entisten maaorjien elämässä ja taloudellisessa tilanteessa.</a:t>
            </a:r>
            <a:br>
              <a:rPr lang="fi-FI" sz="2400" dirty="0"/>
            </a:br>
            <a:r>
              <a:rPr lang="fi-FI" sz="2400" dirty="0" err="1"/>
              <a:t>KUA:n</a:t>
            </a:r>
            <a:r>
              <a:rPr lang="fi-FI" sz="2400" dirty="0"/>
              <a:t> hankkeissa tarjotaan koulutusta esimerkiksi uusiin viljelytekniikoihin ja kanojen kasvattamiseen. KUA tukee myös naisten osuuskuntia ja säästöryhmiä, joista saatavien lainojen avulla naiset voivat perustaa yrityksiä.</a:t>
            </a:r>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64451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96EDB2-40C1-4D28-BA9F-F3CEDC6A6BA0}"/>
              </a:ext>
              <a:ext uri="{C183D7F6-B498-43B3-948B-1728B52AA6E4}">
                <adec:decorative xmlns:adec="http://schemas.microsoft.com/office/drawing/2017/decorative" val="0"/>
              </a:ext>
            </a:extLst>
          </p:cNvPr>
          <p:cNvSpPr>
            <a:spLocks noGrp="1"/>
          </p:cNvSpPr>
          <p:nvPr>
            <p:ph type="title"/>
          </p:nvPr>
        </p:nvSpPr>
        <p:spPr/>
        <p:txBody>
          <a:bodyPr/>
          <a:lstStyle/>
          <a:p>
            <a:r>
              <a:rPr lang="fi-FI" dirty="0"/>
              <a:t>Kaikki voivat käydä koulua</a:t>
            </a:r>
          </a:p>
        </p:txBody>
      </p:sp>
      <p:pic>
        <p:nvPicPr>
          <p:cNvPr id="12" name="Picture 11">
            <a:extLst>
              <a:ext uri="{FF2B5EF4-FFF2-40B4-BE49-F238E27FC236}">
                <a16:creationId xmlns:a16="http://schemas.microsoft.com/office/drawing/2014/main" id="{5FC6BA38-CBE5-4CFF-A785-BC0ADA386A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91679" y="6248609"/>
            <a:ext cx="2083548" cy="484057"/>
          </a:xfrm>
          <a:prstGeom prst="rect">
            <a:avLst/>
          </a:prstGeom>
        </p:spPr>
      </p:pic>
      <p:pic>
        <p:nvPicPr>
          <p:cNvPr id="6" name="Picture Placeholder 5" descr="Ryhmä oppilaita istuu pulpeteissa">
            <a:extLst>
              <a:ext uri="{FF2B5EF4-FFF2-40B4-BE49-F238E27FC236}">
                <a16:creationId xmlns:a16="http://schemas.microsoft.com/office/drawing/2014/main" id="{B4010481-EE21-4BEC-89E5-96E34072EC4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pic>
        <p:nvPicPr>
          <p:cNvPr id="2" name="Picture 1">
            <a:extLst>
              <a:ext uri="{FF2B5EF4-FFF2-40B4-BE49-F238E27FC236}">
                <a16:creationId xmlns:a16="http://schemas.microsoft.com/office/drawing/2014/main" id="{3F4BD5B7-5932-EE09-752F-39024B30E8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410730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DEC8C-E979-9B4A-AD32-DB2248EB1E59}"/>
              </a:ext>
            </a:extLst>
          </p:cNvPr>
          <p:cNvSpPr>
            <a:spLocks noGrp="1"/>
          </p:cNvSpPr>
          <p:nvPr>
            <p:ph type="title"/>
          </p:nvPr>
        </p:nvSpPr>
        <p:spPr>
          <a:xfrm>
            <a:off x="985961" y="806225"/>
            <a:ext cx="10201523" cy="2164678"/>
          </a:xfrm>
        </p:spPr>
        <p:txBody>
          <a:bodyPr>
            <a:normAutofit/>
          </a:bodyPr>
          <a:lstStyle/>
          <a:p>
            <a:r>
              <a:rPr lang="fi-FI" sz="4400" dirty="0">
                <a:solidFill>
                  <a:schemeClr val="bg2"/>
                </a:solidFill>
              </a:rPr>
              <a:t>Koulunkäynnin </a:t>
            </a:r>
            <a:r>
              <a:rPr lang="fi-FI" sz="4400" dirty="0"/>
              <a:t>mahdollistaminen Somaliassa</a:t>
            </a:r>
            <a:endParaRPr lang="en-US" sz="4400" u="none" dirty="0"/>
          </a:p>
        </p:txBody>
      </p:sp>
      <p:sp>
        <p:nvSpPr>
          <p:cNvPr id="10" name="Text Placeholder 9">
            <a:extLst>
              <a:ext uri="{FF2B5EF4-FFF2-40B4-BE49-F238E27FC236}">
                <a16:creationId xmlns:a16="http://schemas.microsoft.com/office/drawing/2014/main" id="{2F08F937-7B59-C34C-A3E1-EACF320A054D}"/>
              </a:ext>
            </a:extLst>
          </p:cNvPr>
          <p:cNvSpPr>
            <a:spLocks noGrp="1"/>
          </p:cNvSpPr>
          <p:nvPr>
            <p:ph type="body" idx="1"/>
          </p:nvPr>
        </p:nvSpPr>
        <p:spPr>
          <a:xfrm>
            <a:off x="985961" y="3249999"/>
            <a:ext cx="10201524" cy="1936137"/>
          </a:xfrm>
        </p:spPr>
        <p:txBody>
          <a:bodyPr>
            <a:normAutofit fontScale="92500"/>
          </a:bodyPr>
          <a:lstStyle/>
          <a:p>
            <a:r>
              <a:rPr lang="fi-FI" sz="2400" dirty="0"/>
              <a:t>Kirkon Ulkomaanavun tärkeimpiin tavoitteisiin kuuluu, että mahdollisimman moni lapsi ja nuori pääsee ohjelmamaissamme kouluun ja saa laadukasta opetusta. Somaliassa </a:t>
            </a:r>
            <a:r>
              <a:rPr lang="fi-FI" sz="2400" dirty="0" err="1"/>
              <a:t>KUA:n</a:t>
            </a:r>
            <a:r>
              <a:rPr lang="fi-FI" sz="2400" dirty="0"/>
              <a:t> koulutushankkeissa toteutetaan monipuolisesti oppilaiden Turvallisuustaitojen opetusta ja psykososiaalista tukea sekä kehitetään oppilaiden elämänvalmiuksia maaseutukouluissa eri puolilla Somaliaa.</a:t>
            </a:r>
          </a:p>
        </p:txBody>
      </p:sp>
      <p:pic>
        <p:nvPicPr>
          <p:cNvPr id="3" name="Picture 2">
            <a:extLst>
              <a:ext uri="{FF2B5EF4-FFF2-40B4-BE49-F238E27FC236}">
                <a16:creationId xmlns:a16="http://schemas.microsoft.com/office/drawing/2014/main" id="{2F98BC3D-5F11-7748-E5D1-9EF46BA8A0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4309" y="6024811"/>
            <a:ext cx="2743200" cy="633663"/>
          </a:xfrm>
          <a:prstGeom prst="rect">
            <a:avLst/>
          </a:prstGeom>
        </p:spPr>
      </p:pic>
    </p:spTree>
    <p:extLst>
      <p:ext uri="{BB962C8B-B14F-4D97-AF65-F5344CB8AC3E}">
        <p14:creationId xmlns:p14="http://schemas.microsoft.com/office/powerpoint/2010/main" val="102324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A_theme">
  <a:themeElements>
    <a:clrScheme name="FCA new">
      <a:dk1>
        <a:srgbClr val="333333"/>
      </a:dk1>
      <a:lt1>
        <a:srgbClr val="FFFFFF"/>
      </a:lt1>
      <a:dk2>
        <a:srgbClr val="004824"/>
      </a:dk2>
      <a:lt2>
        <a:srgbClr val="99CC33"/>
      </a:lt2>
      <a:accent1>
        <a:srgbClr val="004924"/>
      </a:accent1>
      <a:accent2>
        <a:srgbClr val="266445"/>
      </a:accent2>
      <a:accent3>
        <a:srgbClr val="4D8066"/>
      </a:accent3>
      <a:accent4>
        <a:srgbClr val="739B87"/>
      </a:accent4>
      <a:accent5>
        <a:srgbClr val="004924"/>
      </a:accent5>
      <a:accent6>
        <a:srgbClr val="266445"/>
      </a:accent6>
      <a:hlink>
        <a:srgbClr val="004924"/>
      </a:hlink>
      <a:folHlink>
        <a:srgbClr val="4D80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A_accessible_ppt_template  -  Read-Only" id="{E315112C-1745-455A-BD37-7A111291A8D4}" vid="{2FA0F024-D8DC-438A-8E81-1D95B7FC199B}"/>
    </a:ext>
  </a:extLst>
</a:theme>
</file>

<file path=ppt/theme/theme2.xml><?xml version="1.0" encoding="utf-8"?>
<a:theme xmlns:a="http://schemas.openxmlformats.org/drawingml/2006/main" name="FCA_theme">
  <a:themeElements>
    <a:clrScheme name="FCA new">
      <a:dk1>
        <a:srgbClr val="333333"/>
      </a:dk1>
      <a:lt1>
        <a:srgbClr val="FFFFFF"/>
      </a:lt1>
      <a:dk2>
        <a:srgbClr val="004824"/>
      </a:dk2>
      <a:lt2>
        <a:srgbClr val="99CC33"/>
      </a:lt2>
      <a:accent1>
        <a:srgbClr val="004924"/>
      </a:accent1>
      <a:accent2>
        <a:srgbClr val="266445"/>
      </a:accent2>
      <a:accent3>
        <a:srgbClr val="4D8066"/>
      </a:accent3>
      <a:accent4>
        <a:srgbClr val="739B87"/>
      </a:accent4>
      <a:accent5>
        <a:srgbClr val="004924"/>
      </a:accent5>
      <a:accent6>
        <a:srgbClr val="266445"/>
      </a:accent6>
      <a:hlink>
        <a:srgbClr val="004924"/>
      </a:hlink>
      <a:folHlink>
        <a:srgbClr val="4D80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D6C4AA-A26B-4641-B76B-1B7613ED307A}" vid="{623DB5B9-4490-6E49-B727-7B5725BC37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905ffc5-1d09-4139-a9ea-8641432b48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930F2E477663D64084A351FB4363E168" ma:contentTypeVersion="16" ma:contentTypeDescription="Luo uusi asiakirja." ma:contentTypeScope="" ma:versionID="a26fffcf4b62e526b7dc27f8447c96e8">
  <xsd:schema xmlns:xsd="http://www.w3.org/2001/XMLSchema" xmlns:xs="http://www.w3.org/2001/XMLSchema" xmlns:p="http://schemas.microsoft.com/office/2006/metadata/properties" xmlns:ns3="8905ffc5-1d09-4139-a9ea-8641432b48c8" xmlns:ns4="13ebe14e-b607-41b7-9477-5dac1390e343" targetNamespace="http://schemas.microsoft.com/office/2006/metadata/properties" ma:root="true" ma:fieldsID="55268f709a51096b1f09c0349020903c" ns3:_="" ns4:_="">
    <xsd:import namespace="8905ffc5-1d09-4139-a9ea-8641432b48c8"/>
    <xsd:import namespace="13ebe14e-b607-41b7-9477-5dac1390e3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05ffc5-1d09-4139-a9ea-8641432b48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ebe14e-b607-41b7-9477-5dac1390e343"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SharingHintHash" ma:index="16" nillable="true" ma:displayName="Jakamisvihjeen hajautu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E85C12-A8B6-4B1D-83D9-073070F2C266}">
  <ds:schemaRefs>
    <ds:schemaRef ds:uri="http://schemas.microsoft.com/sharepoint/v3/contenttype/forms"/>
  </ds:schemaRefs>
</ds:datastoreItem>
</file>

<file path=customXml/itemProps2.xml><?xml version="1.0" encoding="utf-8"?>
<ds:datastoreItem xmlns:ds="http://schemas.openxmlformats.org/officeDocument/2006/customXml" ds:itemID="{639ED695-2587-44E6-B2CA-F4C08257A699}">
  <ds:schemaRefs>
    <ds:schemaRef ds:uri="http://purl.org/dc/terms/"/>
    <ds:schemaRef ds:uri="13ebe14e-b607-41b7-9477-5dac1390e343"/>
    <ds:schemaRef ds:uri="http://schemas.microsoft.com/office/2006/documentManagement/types"/>
    <ds:schemaRef ds:uri="8905ffc5-1d09-4139-a9ea-8641432b48c8"/>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324C59C-37E4-47AC-8F13-8DFD337C5DCF}">
  <ds:schemaRefs>
    <ds:schemaRef ds:uri="13ebe14e-b607-41b7-9477-5dac1390e343"/>
    <ds:schemaRef ds:uri="8905ffc5-1d09-4139-a9ea-8641432b48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270</TotalTime>
  <Words>421</Words>
  <Application>Microsoft Office PowerPoint</Application>
  <PresentationFormat>Widescreen</PresentationFormat>
  <Paragraphs>31</Paragraphs>
  <Slides>15</Slides>
  <Notes>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Calibri</vt:lpstr>
      <vt:lpstr>FCA_theme</vt:lpstr>
      <vt:lpstr>FCA_theme</vt:lpstr>
      <vt:lpstr>Kuusi kuvaa maailmasta</vt:lpstr>
      <vt:lpstr>Tulla kuulluksi</vt:lpstr>
      <vt:lpstr>Paikallinen päätöksenteko ja naisten osallisuuden vahvistaminen Somaliassa</vt:lpstr>
      <vt:lpstr>Järistyksen jälkeen</vt:lpstr>
      <vt:lpstr>Humanitaarinen apu ja  jälleenrakennus Haitissa</vt:lpstr>
      <vt:lpstr>Kanat</vt:lpstr>
      <vt:lpstr>Kanankasvatus Nepalissa</vt:lpstr>
      <vt:lpstr>Kaikki voivat käydä koulua</vt:lpstr>
      <vt:lpstr>Koulunkäynnin mahdollistaminen Somaliassa</vt:lpstr>
      <vt:lpstr>Amfri Farms</vt:lpstr>
      <vt:lpstr>Kestävän yritystoiminnan tukeminen Ugandassa </vt:lpstr>
      <vt:lpstr>Hunajaa</vt:lpstr>
      <vt:lpstr>Rauhantyö ja toimeentulon vahvistaminen mehiläistarhauksen avulla Keniassa</vt:lpstr>
      <vt:lpstr>Tue Kirkon Ulkomaanavun työtä</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Juhana Malme</dc:creator>
  <cp:lastModifiedBy>Sini Tyvi</cp:lastModifiedBy>
  <cp:revision>11</cp:revision>
  <dcterms:created xsi:type="dcterms:W3CDTF">2023-11-06T13:24:05Z</dcterms:created>
  <dcterms:modified xsi:type="dcterms:W3CDTF">2024-01-05T13:54:32Z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0x010100930F2E477663D64084A351FB4363E168</vt:lpwstr>
  </property>
</Properties>
</file>